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8" r:id="rId3"/>
    <p:sldId id="287" r:id="rId4"/>
    <p:sldId id="280" r:id="rId5"/>
    <p:sldId id="278" r:id="rId6"/>
    <p:sldId id="285" r:id="rId7"/>
    <p:sldId id="286" r:id="rId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1715" autoAdjust="0"/>
  </p:normalViewPr>
  <p:slideViewPr>
    <p:cSldViewPr>
      <p:cViewPr>
        <p:scale>
          <a:sx n="74" d="100"/>
          <a:sy n="74" d="100"/>
        </p:scale>
        <p:origin x="-11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27E93-423C-4A96-AF74-84A68A9EA760}" type="datetimeFigureOut">
              <a:rPr lang="en-NZ" smtClean="0"/>
              <a:t>19/03/2016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4288-E617-43F7-87F5-526887559D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36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CDB41E1-0C5B-4EE0-82EE-EEF5F6DB35F6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96C9ED2-E6EE-47E4-BADB-327663709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3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2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2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ED2-E6EE-47E4-BADB-3276637095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2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8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6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8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2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9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8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8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5EA6-3861-4C0D-9C4B-9558798EE682}" type="datetimeFigureOut">
              <a:rPr lang="en-GB" smtClean="0"/>
              <a:t>19/03/2016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A987-77E2-4325-AC33-8E2C10E2A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Douwe\Documents\CHAI\2.%20Vaccines%20program\jigawa.htm" TargetMode="External"/><Relationship Id="rId13" Type="http://schemas.openxmlformats.org/officeDocument/2006/relationships/hyperlink" Target="file:///C:\Users\Douwe\Documents\CHAI\2.%20Vaccines%20program\bayelsa.htm" TargetMode="External"/><Relationship Id="rId18" Type="http://schemas.openxmlformats.org/officeDocument/2006/relationships/hyperlink" Target="file:///C:\Users\Douwe\Documents\CHAI\2.%20Vaccines%20program\edo.htm" TargetMode="External"/><Relationship Id="rId26" Type="http://schemas.openxmlformats.org/officeDocument/2006/relationships/hyperlink" Target="file:///C:\Users\Douwe\Documents\CHAI\2.%20Vaccines%20program\zamfara.htm" TargetMode="External"/><Relationship Id="rId39" Type="http://schemas.openxmlformats.org/officeDocument/2006/relationships/hyperlink" Target="file:///C:\Users\Douwe\Documents\CHAI\2.%20Vaccines%20program\borno.htm" TargetMode="External"/><Relationship Id="rId3" Type="http://schemas.openxmlformats.org/officeDocument/2006/relationships/image" Target="../media/image1.wmf"/><Relationship Id="rId21" Type="http://schemas.openxmlformats.org/officeDocument/2006/relationships/hyperlink" Target="file:///C:\Users\Douwe\Documents\CHAI\2.%20Vaccines%20program\ekiti.htm" TargetMode="External"/><Relationship Id="rId34" Type="http://schemas.openxmlformats.org/officeDocument/2006/relationships/hyperlink" Target="file:///C:\Users\Douwe\Documents\CHAI\2.%20Vaccines%20program\bauchi.htm" TargetMode="External"/><Relationship Id="rId7" Type="http://schemas.openxmlformats.org/officeDocument/2006/relationships/hyperlink" Target="file:///C:\Users\Douwe\Documents\CHAI\2.%20Vaccines%20program\yobe.htm" TargetMode="External"/><Relationship Id="rId12" Type="http://schemas.openxmlformats.org/officeDocument/2006/relationships/hyperlink" Target="file:///C:\Users\Douwe\Documents\CHAI\2.%20Vaccines%20program\abia.htm" TargetMode="External"/><Relationship Id="rId17" Type="http://schemas.openxmlformats.org/officeDocument/2006/relationships/hyperlink" Target="file:///C:\Users\Douwe\Documents\CHAI\2.%20Vaccines%20program\anambra.htm" TargetMode="External"/><Relationship Id="rId25" Type="http://schemas.openxmlformats.org/officeDocument/2006/relationships/hyperlink" Target="file:///C:\Users\Douwe\Documents\CHAI\2.%20Vaccines%20program\ebonyi.htm" TargetMode="External"/><Relationship Id="rId33" Type="http://schemas.openxmlformats.org/officeDocument/2006/relationships/hyperlink" Target="file:///C:\Users\Douwe\Documents\CHAI\2.%20Vaccines%20program\gombe.htm" TargetMode="External"/><Relationship Id="rId38" Type="http://schemas.openxmlformats.org/officeDocument/2006/relationships/hyperlink" Target="file:///C:\Users\Douwe\Documents\CHAI\2.%20Vaccines%20program\niger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file:///C:\Users\Douwe\Documents\CHAI\2.%20Vaccines%20program\oyo.htm" TargetMode="External"/><Relationship Id="rId20" Type="http://schemas.openxmlformats.org/officeDocument/2006/relationships/hyperlink" Target="file:///C:\Users\Douwe\Documents\CHAI\2.%20Vaccines%20program\ondo.htm" TargetMode="External"/><Relationship Id="rId29" Type="http://schemas.openxmlformats.org/officeDocument/2006/relationships/hyperlink" Target="file:///C:\Users\Douwe\Documents\CHAI\2.%20Vaccines%20program\benu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Douwe\Documents\CHAI\2.%20Vaccines%20program\sokoto.htm" TargetMode="External"/><Relationship Id="rId11" Type="http://schemas.openxmlformats.org/officeDocument/2006/relationships/hyperlink" Target="file:///C:\Users\Douwe\Documents\CHAI\2.%20Vaccines%20program\akwaibom.htm" TargetMode="External"/><Relationship Id="rId24" Type="http://schemas.openxmlformats.org/officeDocument/2006/relationships/hyperlink" Target="file:///C:\Users\Douwe\Documents\CHAI\2.%20Vaccines%20program\kogi.htm" TargetMode="External"/><Relationship Id="rId32" Type="http://schemas.openxmlformats.org/officeDocument/2006/relationships/hyperlink" Target="file:///C:\Users\Douwe\Documents\CHAI\2.%20Vaccines%20program\abuja.htm" TargetMode="External"/><Relationship Id="rId37" Type="http://schemas.openxmlformats.org/officeDocument/2006/relationships/hyperlink" Target="file:///C:\Users\Douwe\Documents\CHAI\2.%20Vaccines%20program\katsina.htm" TargetMode="External"/><Relationship Id="rId5" Type="http://schemas.openxmlformats.org/officeDocument/2006/relationships/hyperlink" Target="file:///C:\Users\Douwe\Documents\CHAI\2.%20Vaccines%20program\ogun.htm" TargetMode="External"/><Relationship Id="rId15" Type="http://schemas.openxmlformats.org/officeDocument/2006/relationships/hyperlink" Target="file:///C:\Users\Douwe\Documents\CHAI\2.%20Vaccines%20program\delta.htm" TargetMode="External"/><Relationship Id="rId23" Type="http://schemas.openxmlformats.org/officeDocument/2006/relationships/hyperlink" Target="file:///C:\Users\Douwe\Documents\CHAI\2.%20Vaccines%20program\enugu.htm" TargetMode="External"/><Relationship Id="rId28" Type="http://schemas.openxmlformats.org/officeDocument/2006/relationships/hyperlink" Target="file:///C:\Users\Douwe\Documents\CHAI\2.%20Vaccines%20program\taraba.htm" TargetMode="External"/><Relationship Id="rId36" Type="http://schemas.openxmlformats.org/officeDocument/2006/relationships/hyperlink" Target="file:///C:\Users\Douwe\Documents\CHAI\2.%20Vaccines%20program\kano.htm" TargetMode="External"/><Relationship Id="rId10" Type="http://schemas.openxmlformats.org/officeDocument/2006/relationships/hyperlink" Target="file:///C:\Users\Douwe\Documents\CHAI\2.%20Vaccines%20program\rivers.htm" TargetMode="External"/><Relationship Id="rId19" Type="http://schemas.openxmlformats.org/officeDocument/2006/relationships/hyperlink" Target="file:///C:\Users\Douwe\Documents\CHAI\2.%20Vaccines%20program\crossriver.htm" TargetMode="External"/><Relationship Id="rId31" Type="http://schemas.openxmlformats.org/officeDocument/2006/relationships/hyperlink" Target="file:///C:\Users\Douwe\Documents\CHAI\2.%20Vaccines%20program\nassarawa.htm" TargetMode="External"/><Relationship Id="rId4" Type="http://schemas.openxmlformats.org/officeDocument/2006/relationships/hyperlink" Target="file:///C:\Users\Douwe\Documents\CHAI\2.%20Vaccines%20program\lagos.htm" TargetMode="External"/><Relationship Id="rId9" Type="http://schemas.openxmlformats.org/officeDocument/2006/relationships/hyperlink" Target="file:///C:\Users\Douwe\Documents\CHAI\2.%20Vaccines%20program\kebbi.htm" TargetMode="External"/><Relationship Id="rId14" Type="http://schemas.openxmlformats.org/officeDocument/2006/relationships/hyperlink" Target="file:///C:\Users\Douwe\Documents\CHAI\2.%20Vaccines%20program\imo.htm" TargetMode="External"/><Relationship Id="rId22" Type="http://schemas.openxmlformats.org/officeDocument/2006/relationships/hyperlink" Target="file:///C:\Users\Douwe\Documents\CHAI\2.%20Vaccines%20program\kwara.htm" TargetMode="External"/><Relationship Id="rId27" Type="http://schemas.openxmlformats.org/officeDocument/2006/relationships/hyperlink" Target="file:///C:\Users\Douwe\Documents\CHAI\2.%20Vaccines%20program\adamawa.htm" TargetMode="External"/><Relationship Id="rId30" Type="http://schemas.openxmlformats.org/officeDocument/2006/relationships/hyperlink" Target="file:///C:\Users\Douwe\Documents\CHAI\2.%20Vaccines%20program\plateau.htm" TargetMode="External"/><Relationship Id="rId35" Type="http://schemas.openxmlformats.org/officeDocument/2006/relationships/hyperlink" Target="file:///C:\Users\Douwe\Documents\CHAI\2.%20Vaccines%20program\kaduna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Douwe\Documents\CHAI\2.%20Vaccines%20program\jigawa.htm" TargetMode="External"/><Relationship Id="rId13" Type="http://schemas.openxmlformats.org/officeDocument/2006/relationships/hyperlink" Target="file:///C:\Users\Douwe\Documents\CHAI\2.%20Vaccines%20program\bayelsa.htm" TargetMode="External"/><Relationship Id="rId18" Type="http://schemas.openxmlformats.org/officeDocument/2006/relationships/hyperlink" Target="file:///C:\Users\Douwe\Documents\CHAI\2.%20Vaccines%20program\edo.htm" TargetMode="External"/><Relationship Id="rId26" Type="http://schemas.openxmlformats.org/officeDocument/2006/relationships/hyperlink" Target="file:///C:\Users\Douwe\Documents\CHAI\2.%20Vaccines%20program\zamfara.htm" TargetMode="External"/><Relationship Id="rId39" Type="http://schemas.openxmlformats.org/officeDocument/2006/relationships/hyperlink" Target="file:///C:\Users\Douwe\Documents\CHAI\2.%20Vaccines%20program\borno.htm" TargetMode="External"/><Relationship Id="rId3" Type="http://schemas.openxmlformats.org/officeDocument/2006/relationships/image" Target="../media/image1.wmf"/><Relationship Id="rId21" Type="http://schemas.openxmlformats.org/officeDocument/2006/relationships/hyperlink" Target="file:///C:\Users\Douwe\Documents\CHAI\2.%20Vaccines%20program\ekiti.htm" TargetMode="External"/><Relationship Id="rId34" Type="http://schemas.openxmlformats.org/officeDocument/2006/relationships/hyperlink" Target="file:///C:\Users\Douwe\Documents\CHAI\2.%20Vaccines%20program\bauchi.htm" TargetMode="External"/><Relationship Id="rId7" Type="http://schemas.openxmlformats.org/officeDocument/2006/relationships/hyperlink" Target="file:///C:\Users\Douwe\Documents\CHAI\2.%20Vaccines%20program\yobe.htm" TargetMode="External"/><Relationship Id="rId12" Type="http://schemas.openxmlformats.org/officeDocument/2006/relationships/hyperlink" Target="file:///C:\Users\Douwe\Documents\CHAI\2.%20Vaccines%20program\abia.htm" TargetMode="External"/><Relationship Id="rId17" Type="http://schemas.openxmlformats.org/officeDocument/2006/relationships/hyperlink" Target="file:///C:\Users\Douwe\Documents\CHAI\2.%20Vaccines%20program\anambra.htm" TargetMode="External"/><Relationship Id="rId25" Type="http://schemas.openxmlformats.org/officeDocument/2006/relationships/hyperlink" Target="file:///C:\Users\Douwe\Documents\CHAI\2.%20Vaccines%20program\ebonyi.htm" TargetMode="External"/><Relationship Id="rId33" Type="http://schemas.openxmlformats.org/officeDocument/2006/relationships/hyperlink" Target="file:///C:\Users\Douwe\Documents\CHAI\2.%20Vaccines%20program\gombe.htm" TargetMode="External"/><Relationship Id="rId38" Type="http://schemas.openxmlformats.org/officeDocument/2006/relationships/hyperlink" Target="file:///C:\Users\Douwe\Documents\CHAI\2.%20Vaccines%20program\niger.htm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file:///C:\Users\Douwe\Documents\CHAI\2.%20Vaccines%20program\oyo.htm" TargetMode="External"/><Relationship Id="rId20" Type="http://schemas.openxmlformats.org/officeDocument/2006/relationships/hyperlink" Target="file:///C:\Users\Douwe\Documents\CHAI\2.%20Vaccines%20program\ondo.htm" TargetMode="External"/><Relationship Id="rId29" Type="http://schemas.openxmlformats.org/officeDocument/2006/relationships/hyperlink" Target="file:///C:\Users\Douwe\Documents\CHAI\2.%20Vaccines%20program\benu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Douwe\Documents\CHAI\2.%20Vaccines%20program\sokoto.htm" TargetMode="External"/><Relationship Id="rId11" Type="http://schemas.openxmlformats.org/officeDocument/2006/relationships/hyperlink" Target="file:///C:\Users\Douwe\Documents\CHAI\2.%20Vaccines%20program\akwaibom.htm" TargetMode="External"/><Relationship Id="rId24" Type="http://schemas.openxmlformats.org/officeDocument/2006/relationships/hyperlink" Target="file:///C:\Users\Douwe\Documents\CHAI\2.%20Vaccines%20program\kogi.htm" TargetMode="External"/><Relationship Id="rId32" Type="http://schemas.openxmlformats.org/officeDocument/2006/relationships/hyperlink" Target="file:///C:\Users\Douwe\Documents\CHAI\2.%20Vaccines%20program\abuja.htm" TargetMode="External"/><Relationship Id="rId37" Type="http://schemas.openxmlformats.org/officeDocument/2006/relationships/hyperlink" Target="file:///C:\Users\Douwe\Documents\CHAI\2.%20Vaccines%20program\katsina.htm" TargetMode="External"/><Relationship Id="rId5" Type="http://schemas.openxmlformats.org/officeDocument/2006/relationships/hyperlink" Target="file:///C:\Users\Douwe\Documents\CHAI\2.%20Vaccines%20program\ogun.htm" TargetMode="External"/><Relationship Id="rId15" Type="http://schemas.openxmlformats.org/officeDocument/2006/relationships/hyperlink" Target="file:///C:\Users\Douwe\Documents\CHAI\2.%20Vaccines%20program\delta.htm" TargetMode="External"/><Relationship Id="rId23" Type="http://schemas.openxmlformats.org/officeDocument/2006/relationships/hyperlink" Target="file:///C:\Users\Douwe\Documents\CHAI\2.%20Vaccines%20program\enugu.htm" TargetMode="External"/><Relationship Id="rId28" Type="http://schemas.openxmlformats.org/officeDocument/2006/relationships/hyperlink" Target="file:///C:\Users\Douwe\Documents\CHAI\2.%20Vaccines%20program\taraba.htm" TargetMode="External"/><Relationship Id="rId36" Type="http://schemas.openxmlformats.org/officeDocument/2006/relationships/hyperlink" Target="file:///C:\Users\Douwe\Documents\CHAI\2.%20Vaccines%20program\kano.htm" TargetMode="External"/><Relationship Id="rId10" Type="http://schemas.openxmlformats.org/officeDocument/2006/relationships/hyperlink" Target="file:///C:\Users\Douwe\Documents\CHAI\2.%20Vaccines%20program\rivers.htm" TargetMode="External"/><Relationship Id="rId19" Type="http://schemas.openxmlformats.org/officeDocument/2006/relationships/hyperlink" Target="file:///C:\Users\Douwe\Documents\CHAI\2.%20Vaccines%20program\crossriver.htm" TargetMode="External"/><Relationship Id="rId31" Type="http://schemas.openxmlformats.org/officeDocument/2006/relationships/hyperlink" Target="file:///C:\Users\Douwe\Documents\CHAI\2.%20Vaccines%20program\nassarawa.htm" TargetMode="External"/><Relationship Id="rId4" Type="http://schemas.openxmlformats.org/officeDocument/2006/relationships/hyperlink" Target="file:///C:\Users\Douwe\Documents\CHAI\2.%20Vaccines%20program\lagos.htm" TargetMode="External"/><Relationship Id="rId9" Type="http://schemas.openxmlformats.org/officeDocument/2006/relationships/hyperlink" Target="file:///C:\Users\Douwe\Documents\CHAI\2.%20Vaccines%20program\kebbi.htm" TargetMode="External"/><Relationship Id="rId14" Type="http://schemas.openxmlformats.org/officeDocument/2006/relationships/hyperlink" Target="file:///C:\Users\Douwe\Documents\CHAI\2.%20Vaccines%20program\imo.htm" TargetMode="External"/><Relationship Id="rId22" Type="http://schemas.openxmlformats.org/officeDocument/2006/relationships/hyperlink" Target="file:///C:\Users\Douwe\Documents\CHAI\2.%20Vaccines%20program\kwara.htm" TargetMode="External"/><Relationship Id="rId27" Type="http://schemas.openxmlformats.org/officeDocument/2006/relationships/hyperlink" Target="file:///C:\Users\Douwe\Documents\CHAI\2.%20Vaccines%20program\adamawa.htm" TargetMode="External"/><Relationship Id="rId30" Type="http://schemas.openxmlformats.org/officeDocument/2006/relationships/hyperlink" Target="file:///C:\Users\Douwe\Documents\CHAI\2.%20Vaccines%20program\plateau.htm" TargetMode="External"/><Relationship Id="rId35" Type="http://schemas.openxmlformats.org/officeDocument/2006/relationships/hyperlink" Target="file:///C:\Users\Douwe\Documents\CHAI\2.%20Vaccines%20program\kadun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5598" y="1052736"/>
            <a:ext cx="8016842" cy="1308234"/>
          </a:xfrm>
          <a:prstGeom prst="rect">
            <a:avLst/>
          </a:prstGeom>
          <a:solidFill>
            <a:srgbClr val="006E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8814" y="64590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logo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6516216" y="5614876"/>
            <a:ext cx="2115356" cy="98247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5599" y="1052736"/>
            <a:ext cx="8016842" cy="11430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GEMS3 – Tax Reform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NGF Peer Learning Event</a:t>
            </a:r>
          </a:p>
        </p:txBody>
      </p:sp>
      <p:pic>
        <p:nvPicPr>
          <p:cNvPr id="9" name="Picture 8" descr="C:\Users\Gbolabadru\Downloads\image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918" y="2417737"/>
            <a:ext cx="2672530" cy="173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98" y="2411804"/>
            <a:ext cx="2525916" cy="1741988"/>
          </a:xfrm>
          <a:prstGeom prst="rect">
            <a:avLst/>
          </a:prstGeom>
        </p:spPr>
      </p:pic>
      <p:pic>
        <p:nvPicPr>
          <p:cNvPr id="13" name="Picture 2" descr="C:\Users\Alexander.Mohan\Dropbox (GEMS 3)\GEMS3 Shared Folder\Photos\2014 Annual Review pics\IPU workshop, Lago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"/>
          <a:stretch/>
        </p:blipFill>
        <p:spPr bwMode="auto">
          <a:xfrm>
            <a:off x="5949384" y="2422389"/>
            <a:ext cx="2583056" cy="17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UKaid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064" y="5661248"/>
            <a:ext cx="893709" cy="9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ame Side Corner Rectangle 21"/>
          <p:cNvSpPr/>
          <p:nvPr/>
        </p:nvSpPr>
        <p:spPr>
          <a:xfrm rot="5400000">
            <a:off x="5267325" y="-1207293"/>
            <a:ext cx="1317625" cy="6000750"/>
          </a:xfrm>
          <a:prstGeom prst="round2SameRect">
            <a:avLst/>
          </a:prstGeom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ound Same Side Corner Rectangle 23"/>
          <p:cNvSpPr/>
          <p:nvPr/>
        </p:nvSpPr>
        <p:spPr>
          <a:xfrm rot="5400000">
            <a:off x="5486401" y="178593"/>
            <a:ext cx="874712" cy="6005513"/>
          </a:xfrm>
          <a:prstGeom prst="round2SameRect">
            <a:avLst/>
          </a:prstGeom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 Same Side Corner Rectangle 24"/>
          <p:cNvSpPr/>
          <p:nvPr/>
        </p:nvSpPr>
        <p:spPr>
          <a:xfrm rot="5400000">
            <a:off x="5275263" y="1604169"/>
            <a:ext cx="1255712" cy="5929312"/>
          </a:xfrm>
          <a:prstGeom prst="round2SameRect">
            <a:avLst/>
          </a:prstGeom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ound Same Side Corner Rectangle 25"/>
          <p:cNvSpPr/>
          <p:nvPr/>
        </p:nvSpPr>
        <p:spPr>
          <a:xfrm rot="5400000">
            <a:off x="5453856" y="2976563"/>
            <a:ext cx="873125" cy="5929312"/>
          </a:xfrm>
          <a:prstGeom prst="round2SameRect">
            <a:avLst/>
          </a:prstGeom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8999538" y="6147594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Content Placeholder 12"/>
          <p:cNvSpPr>
            <a:spLocks noGrp="1"/>
          </p:cNvSpPr>
          <p:nvPr>
            <p:ph idx="1"/>
          </p:nvPr>
        </p:nvSpPr>
        <p:spPr>
          <a:xfrm>
            <a:off x="457200" y="1288256"/>
            <a:ext cx="7319963" cy="48593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/>
          </a:p>
          <a:p>
            <a:pPr eaLnBrk="1" hangingPunct="1">
              <a:buFont typeface="Arial" charset="0"/>
              <a:buNone/>
            </a:pPr>
            <a:endParaRPr lang="en-US" altLang="en-US"/>
          </a:p>
          <a:p>
            <a:pPr eaLnBrk="1" hangingPunct="1">
              <a:buFont typeface="Arial" charset="0"/>
              <a:buNone/>
            </a:pPr>
            <a:endParaRPr lang="en-US" altLang="en-US"/>
          </a:p>
        </p:txBody>
      </p:sp>
      <p:sp>
        <p:nvSpPr>
          <p:cNvPr id="8200" name="Content Placeholder 6"/>
          <p:cNvSpPr txBox="1">
            <a:spLocks/>
          </p:cNvSpPr>
          <p:nvPr/>
        </p:nvSpPr>
        <p:spPr bwMode="auto">
          <a:xfrm>
            <a:off x="457200" y="1369219"/>
            <a:ext cx="84105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GB" alt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6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FF"/>
              </a:solidFill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4279" y="21189"/>
            <a:ext cx="8532557" cy="710073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GEMS3’s core toolkit</a:t>
            </a:r>
          </a:p>
        </p:txBody>
      </p:sp>
      <p:sp>
        <p:nvSpPr>
          <p:cNvPr id="15" name="Rounded Rectangle 12"/>
          <p:cNvSpPr>
            <a:spLocks noChangeArrowheads="1"/>
          </p:cNvSpPr>
          <p:nvPr/>
        </p:nvSpPr>
        <p:spPr bwMode="auto">
          <a:xfrm>
            <a:off x="457200" y="1124744"/>
            <a:ext cx="2479675" cy="1327150"/>
          </a:xfrm>
          <a:prstGeom prst="roundRect">
            <a:avLst>
              <a:gd name="adj" fmla="val 16667"/>
            </a:avLst>
          </a:prstGeom>
          <a:solidFill>
            <a:srgbClr val="003E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+mj-lt"/>
              </a:rPr>
              <a:t>   Legislation</a:t>
            </a:r>
          </a:p>
          <a:p>
            <a:pPr marL="171450" indent="-1714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To ensure tax payers have clear rights and responsibilities. </a:t>
            </a:r>
          </a:p>
          <a:p>
            <a:pPr marL="171450" indent="-1714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Grounded in PPD</a:t>
            </a:r>
            <a:endParaRPr lang="en-GB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457200" y="2618581"/>
            <a:ext cx="2479675" cy="1125538"/>
          </a:xfrm>
          <a:prstGeom prst="roundRect">
            <a:avLst>
              <a:gd name="adj" fmla="val 16667"/>
            </a:avLst>
          </a:prstGeom>
          <a:solidFill>
            <a:srgbClr val="003E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+mj-lt"/>
              </a:rPr>
              <a:t>   Incentives</a:t>
            </a:r>
          </a:p>
          <a:p>
            <a:pPr marL="171450" indent="-1714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To build taxpayer confidence in system and payment compliance</a:t>
            </a:r>
            <a:endParaRPr lang="en-GB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ounded Rectangle 12"/>
          <p:cNvSpPr>
            <a:spLocks noChangeArrowheads="1"/>
          </p:cNvSpPr>
          <p:nvPr/>
        </p:nvSpPr>
        <p:spPr bwMode="auto">
          <a:xfrm>
            <a:off x="439738" y="3879056"/>
            <a:ext cx="2481262" cy="1317625"/>
          </a:xfrm>
          <a:prstGeom prst="roundRect">
            <a:avLst>
              <a:gd name="adj" fmla="val 16667"/>
            </a:avLst>
          </a:prstGeom>
          <a:solidFill>
            <a:srgbClr val="003E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+mj-lt"/>
              </a:rPr>
              <a:t>Payment Systems</a:t>
            </a:r>
          </a:p>
          <a:p>
            <a:pPr marL="171450" indent="-1714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To improve accountability of revenue collectors.</a:t>
            </a:r>
            <a:endParaRPr lang="en-GB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ounded Rectangle 12"/>
          <p:cNvSpPr>
            <a:spLocks noChangeArrowheads="1"/>
          </p:cNvSpPr>
          <p:nvPr/>
        </p:nvSpPr>
        <p:spPr bwMode="auto">
          <a:xfrm>
            <a:off x="457200" y="5336381"/>
            <a:ext cx="2479675" cy="1111250"/>
          </a:xfrm>
          <a:prstGeom prst="roundRect">
            <a:avLst>
              <a:gd name="adj" fmla="val 16667"/>
            </a:avLst>
          </a:prstGeom>
          <a:solidFill>
            <a:srgbClr val="003E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+mj-lt"/>
              </a:rPr>
              <a:t>   Awareness</a:t>
            </a:r>
          </a:p>
          <a:p>
            <a:pPr marL="171450" indent="-1714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To build communities that know their rights and responsibilities in relation to tax</a:t>
            </a:r>
            <a:endParaRPr lang="en-GB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8" name="TextBox 26"/>
          <p:cNvSpPr txBox="1">
            <a:spLocks noChangeArrowheads="1"/>
          </p:cNvSpPr>
          <p:nvPr/>
        </p:nvSpPr>
        <p:spPr bwMode="auto">
          <a:xfrm>
            <a:off x="2609279" y="2823900"/>
            <a:ext cx="61579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286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1650" dirty="0"/>
              <a:t>Tax for Service Agreements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NZ" altLang="en-US" sz="1650" dirty="0"/>
              <a:t>Tax Complaints Procedures</a:t>
            </a:r>
          </a:p>
        </p:txBody>
      </p:sp>
      <p:sp>
        <p:nvSpPr>
          <p:cNvPr id="8209" name="TextBox 27"/>
          <p:cNvSpPr txBox="1">
            <a:spLocks noChangeArrowheads="1"/>
          </p:cNvSpPr>
          <p:nvPr/>
        </p:nvSpPr>
        <p:spPr bwMode="auto">
          <a:xfrm>
            <a:off x="3102991" y="4077216"/>
            <a:ext cx="5934075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NZ" altLang="en-US" sz="1650" dirty="0"/>
              <a:t>Point of Sales (POS) machines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NZ" altLang="en-US" sz="1650" dirty="0"/>
              <a:t>Harmonised demand notices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NZ" altLang="en-US" sz="1650" dirty="0"/>
              <a:t>Direct Lodgement</a:t>
            </a:r>
          </a:p>
        </p:txBody>
      </p:sp>
      <p:sp>
        <p:nvSpPr>
          <p:cNvPr id="8210" name="TextBox 28"/>
          <p:cNvSpPr txBox="1">
            <a:spLocks noChangeArrowheads="1"/>
          </p:cNvSpPr>
          <p:nvPr/>
        </p:nvSpPr>
        <p:spPr bwMode="auto">
          <a:xfrm>
            <a:off x="3144266" y="5560204"/>
            <a:ext cx="55054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NZ" altLang="en-US" sz="1650" dirty="0"/>
              <a:t>Training for public sector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NZ" altLang="en-US" sz="1650" dirty="0"/>
              <a:t>Awareness campaigns </a:t>
            </a:r>
          </a:p>
        </p:txBody>
      </p:sp>
      <p:sp>
        <p:nvSpPr>
          <p:cNvPr id="8211" name="TextBox 29"/>
          <p:cNvSpPr txBox="1">
            <a:spLocks noChangeArrowheads="1"/>
          </p:cNvSpPr>
          <p:nvPr/>
        </p:nvSpPr>
        <p:spPr bwMode="auto">
          <a:xfrm>
            <a:off x="3144266" y="1134269"/>
            <a:ext cx="596423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1650" dirty="0"/>
              <a:t>New Stamp Duty legislation (Federal)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 sz="1650" dirty="0"/>
              <a:t>LGA Harmonised Rates and Levies Law (State)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650" dirty="0"/>
              <a:t>MDA Tax Harmonisation Law (State)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650" dirty="0"/>
              <a:t>By-laws covering LGA tax harmonisation in Cross River (LGA)</a:t>
            </a:r>
            <a:endParaRPr lang="en-GB" altLang="en-US" sz="1650" dirty="0"/>
          </a:p>
        </p:txBody>
      </p:sp>
    </p:spTree>
    <p:extLst>
      <p:ext uri="{BB962C8B-B14F-4D97-AF65-F5344CB8AC3E}">
        <p14:creationId xmlns:p14="http://schemas.microsoft.com/office/powerpoint/2010/main" val="107073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6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FF"/>
              </a:solidFill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4279" y="21189"/>
            <a:ext cx="8532557" cy="710073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Benefits for States &amp; Stakeholders</a:t>
            </a:r>
          </a:p>
        </p:txBody>
      </p:sp>
      <p:sp>
        <p:nvSpPr>
          <p:cNvPr id="8203" name="TextBox 2"/>
          <p:cNvSpPr txBox="1">
            <a:spLocks noChangeArrowheads="1"/>
          </p:cNvSpPr>
          <p:nvPr/>
        </p:nvSpPr>
        <p:spPr bwMode="auto">
          <a:xfrm>
            <a:off x="231260" y="3352924"/>
            <a:ext cx="89127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eaLnBrk="1" hangingPunct="1">
              <a:spcBef>
                <a:spcPct val="0"/>
              </a:spcBef>
              <a:buNone/>
            </a:pPr>
            <a:r>
              <a:rPr lang="en-GB" altLang="en-US" sz="2400" b="1" u="sng" dirty="0"/>
              <a:t>Direct benefits to the state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Full legal authority for revenue collections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Reduced IGR leakages through improved tax payment systems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Increased IGR through improved compliance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3114" y="980728"/>
            <a:ext cx="86409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eaLnBrk="1" hangingPunct="1">
              <a:spcBef>
                <a:spcPct val="0"/>
              </a:spcBef>
              <a:buNone/>
            </a:pPr>
            <a:r>
              <a:rPr lang="en-GB" altLang="en-US" sz="2400" b="1" u="sng" dirty="0"/>
              <a:t>Direct benefits to the taxpayer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Awareness of rights and responsibilities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Greater transparency in tax system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Services delivered in return for tax payments</a:t>
            </a:r>
          </a:p>
          <a:p>
            <a:pPr marL="74295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/>
              <a:t>Reduced harassment </a:t>
            </a:r>
          </a:p>
          <a:p>
            <a:pPr marL="285750" eaLnBrk="1" hangingPunct="1">
              <a:spcBef>
                <a:spcPct val="0"/>
              </a:spcBef>
              <a:buNone/>
            </a:pPr>
            <a:endParaRPr lang="en-GB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-1" y="5373216"/>
            <a:ext cx="914399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</a:pPr>
            <a:r>
              <a:rPr lang="en-GB" altLang="en-US" sz="2900" b="1" dirty="0">
                <a:solidFill>
                  <a:srgbClr val="006E33"/>
                </a:solidFill>
              </a:rPr>
              <a:t>Many LGAs have experienced 200-300% increases in IGR</a:t>
            </a:r>
          </a:p>
        </p:txBody>
      </p:sp>
    </p:spTree>
    <p:extLst>
      <p:ext uri="{BB962C8B-B14F-4D97-AF65-F5344CB8AC3E}">
        <p14:creationId xmlns:p14="http://schemas.microsoft.com/office/powerpoint/2010/main" val="88862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8999538" y="6147594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6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FF"/>
              </a:solidFill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4279" y="21189"/>
            <a:ext cx="8532557" cy="710073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GEMS3 tax reform in action</a:t>
            </a:r>
          </a:p>
        </p:txBody>
      </p:sp>
      <p:pic>
        <p:nvPicPr>
          <p:cNvPr id="20" name="Content Placeholder 1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653"/>
          <a:stretch/>
        </p:blipFill>
        <p:spPr>
          <a:xfrm>
            <a:off x="470501" y="815332"/>
            <a:ext cx="2978366" cy="2787875"/>
          </a:xfrm>
          <a:prstGeom prst="rect">
            <a:avLst/>
          </a:prstGeom>
        </p:spPr>
      </p:pic>
      <p:pic>
        <p:nvPicPr>
          <p:cNvPr id="21" name="ACB0E88D-6846-466C-ABCB-0F59D9FE436D" descr="5D219231-6C3C-46B0-8B52-E2B1C397AAFD@as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 b="11191"/>
          <a:stretch/>
        </p:blipFill>
        <p:spPr bwMode="auto">
          <a:xfrm>
            <a:off x="4283968" y="815332"/>
            <a:ext cx="4081943" cy="25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1" y="3912619"/>
            <a:ext cx="4101499" cy="27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00205565-1616-40B8-8C26-6EFCCB998F2B" descr="B73B4508-0338-494F-831F-5E455CAF92C4@a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50" y="3977900"/>
            <a:ext cx="2302264" cy="260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9"/>
          <p:cNvSpPr txBox="1"/>
          <p:nvPr/>
        </p:nvSpPr>
        <p:spPr>
          <a:xfrm>
            <a:off x="470501" y="815332"/>
            <a:ext cx="261275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/>
              <a:t>POS in Cross River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756217" y="789377"/>
            <a:ext cx="261275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/>
              <a:t>Sensitisation in Lagos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9242" y="6391013"/>
            <a:ext cx="261275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/>
              <a:t>Tax for service in Kaduna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8156" y="3700901"/>
            <a:ext cx="261275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 dirty="0"/>
              <a:t>Harmonised Demand Notice in </a:t>
            </a:r>
            <a:r>
              <a:rPr lang="en-GB" sz="1200" i="1" dirty="0" err="1"/>
              <a:t>Jigawa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6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8999538" y="6147594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6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FF"/>
              </a:solidFill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4279" y="21189"/>
            <a:ext cx="8532557" cy="710073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GEMS3 is always innovating and expanding its approach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242688"/>
            <a:ext cx="8469313" cy="1390261"/>
            <a:chOff x="457200" y="3334883"/>
            <a:chExt cx="8469313" cy="1390261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5291333" y="1027257"/>
              <a:ext cx="1264848" cy="6005513"/>
            </a:xfrm>
            <a:prstGeom prst="round2SameRect">
              <a:avLst/>
            </a:prstGeom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2"/>
            <p:cNvSpPr>
              <a:spLocks noChangeArrowheads="1"/>
            </p:cNvSpPr>
            <p:nvPr/>
          </p:nvSpPr>
          <p:spPr bwMode="auto">
            <a:xfrm>
              <a:off x="457200" y="3334883"/>
              <a:ext cx="2479675" cy="1390261"/>
            </a:xfrm>
            <a:prstGeom prst="roundRect">
              <a:avLst>
                <a:gd name="adj" fmla="val 16667"/>
              </a:avLst>
            </a:prstGeom>
            <a:solidFill>
              <a:srgbClr val="003E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altLang="en-US" sz="1800" b="1" dirty="0">
                  <a:solidFill>
                    <a:schemeClr val="bg1"/>
                  </a:solidFill>
                  <a:latin typeface="+mj-lt"/>
                </a:rPr>
                <a:t>   Presumptive income 	tax</a:t>
              </a:r>
            </a:p>
            <a:p>
              <a:pPr marL="171450" indent="-171450" defTabSz="9144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GB" alt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08" name="TextBox 26"/>
            <p:cNvSpPr txBox="1">
              <a:spLocks noChangeArrowheads="1"/>
            </p:cNvSpPr>
            <p:nvPr/>
          </p:nvSpPr>
          <p:spPr bwMode="auto">
            <a:xfrm>
              <a:off x="2609279" y="3437543"/>
              <a:ext cx="6157912" cy="118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28650" indent="-1714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lang="en-AU" altLang="en-US" sz="1650" dirty="0"/>
                <a:t>New presumptive income tax rules have been agreed by the JTB and will be rolled out across Nigeria shortly</a:t>
              </a:r>
            </a:p>
            <a:p>
              <a:pPr lvl="1" eaLnBrk="1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lang="en-AU" altLang="en-US" sz="1650" dirty="0"/>
                <a:t>GEMS3 will work with our partners in the public and private sector to ensure the rules are properly implemented</a:t>
              </a:r>
              <a:endParaRPr lang="en-NZ" altLang="en-US" sz="165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9738" y="4847679"/>
            <a:ext cx="8428037" cy="1317625"/>
            <a:chOff x="439738" y="4847679"/>
            <a:chExt cx="8428037" cy="1317625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275263" y="2564879"/>
              <a:ext cx="1255712" cy="5929312"/>
            </a:xfrm>
            <a:prstGeom prst="round2SameRect">
              <a:avLst/>
            </a:prstGeom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2"/>
            <p:cNvSpPr>
              <a:spLocks noChangeArrowheads="1"/>
            </p:cNvSpPr>
            <p:nvPr/>
          </p:nvSpPr>
          <p:spPr bwMode="auto">
            <a:xfrm>
              <a:off x="439738" y="4847679"/>
              <a:ext cx="2481262" cy="1317625"/>
            </a:xfrm>
            <a:prstGeom prst="roundRect">
              <a:avLst>
                <a:gd name="adj" fmla="val 16667"/>
              </a:avLst>
            </a:prstGeom>
            <a:solidFill>
              <a:srgbClr val="003E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altLang="en-US" sz="1800" b="1" dirty="0">
                  <a:solidFill>
                    <a:schemeClr val="bg1"/>
                  </a:solidFill>
                  <a:latin typeface="+mj-lt"/>
                </a:rPr>
                <a:t>Training of trainers</a:t>
              </a:r>
            </a:p>
          </p:txBody>
        </p:sp>
        <p:sp>
          <p:nvSpPr>
            <p:cNvPr id="8209" name="TextBox 27"/>
            <p:cNvSpPr txBox="1">
              <a:spLocks noChangeArrowheads="1"/>
            </p:cNvSpPr>
            <p:nvPr/>
          </p:nvSpPr>
          <p:spPr bwMode="auto">
            <a:xfrm>
              <a:off x="3102992" y="5037926"/>
              <a:ext cx="56642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1450" indent="-17145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600"/>
                </a:spcAft>
              </a:pPr>
              <a:r>
                <a:rPr lang="en-NZ" altLang="en-US" sz="1650" dirty="0"/>
                <a:t>GEMS3 is working to embed our reforms by training officials who can train others in GEMS3 tax reform techniques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1700808"/>
            <a:ext cx="8651304" cy="1327150"/>
            <a:chOff x="457200" y="1700808"/>
            <a:chExt cx="8651304" cy="1327150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5267325" y="-631229"/>
              <a:ext cx="1317625" cy="6000750"/>
            </a:xfrm>
            <a:prstGeom prst="round2SameRect">
              <a:avLst/>
            </a:prstGeom>
            <a:solidFill>
              <a:srgbClr val="9BBB59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2"/>
            <p:cNvSpPr>
              <a:spLocks noChangeArrowheads="1"/>
            </p:cNvSpPr>
            <p:nvPr/>
          </p:nvSpPr>
          <p:spPr bwMode="auto">
            <a:xfrm>
              <a:off x="457200" y="1700808"/>
              <a:ext cx="2479675" cy="1327150"/>
            </a:xfrm>
            <a:prstGeom prst="roundRect">
              <a:avLst>
                <a:gd name="adj" fmla="val 16667"/>
              </a:avLst>
            </a:prstGeom>
            <a:solidFill>
              <a:srgbClr val="003E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altLang="en-US" sz="1800" b="1" dirty="0">
                  <a:solidFill>
                    <a:schemeClr val="bg1"/>
                  </a:solidFill>
                  <a:latin typeface="+mj-lt"/>
                </a:rPr>
                <a:t>   Automation</a:t>
              </a:r>
            </a:p>
          </p:txBody>
        </p:sp>
        <p:sp>
          <p:nvSpPr>
            <p:cNvPr id="8211" name="TextBox 29"/>
            <p:cNvSpPr txBox="1">
              <a:spLocks noChangeArrowheads="1"/>
            </p:cNvSpPr>
            <p:nvPr/>
          </p:nvSpPr>
          <p:spPr bwMode="auto">
            <a:xfrm>
              <a:off x="3144266" y="1710333"/>
              <a:ext cx="5964238" cy="93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650" dirty="0"/>
                <a:t>GEMS3 recently commissioned a feasibility study into the automation of state level tax systems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</a:pPr>
              <a:r>
                <a:rPr lang="en-GB" altLang="en-US" sz="1650" dirty="0"/>
                <a:t>We are now carrying out a full project design in a pilot state.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5576" y="9087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Recent ideas have included:</a:t>
            </a:r>
          </a:p>
        </p:txBody>
      </p:sp>
    </p:spTree>
    <p:extLst>
      <p:ext uri="{BB962C8B-B14F-4D97-AF65-F5344CB8AC3E}">
        <p14:creationId xmlns:p14="http://schemas.microsoft.com/office/powerpoint/2010/main" val="7184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"/>
            <a:ext cx="6748616" cy="1236226"/>
          </a:xfrm>
          <a:prstGeom prst="rect">
            <a:avLst/>
          </a:prstGeom>
          <a:solidFill>
            <a:srgbClr val="006E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4" name="Picture 13" descr="logo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6748616" y="1"/>
            <a:ext cx="2394000" cy="123622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389" y="93226"/>
            <a:ext cx="6667227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GEMS3 has implemented tax reform in 8 states</a:t>
            </a:r>
            <a:endParaRPr lang="en-US" sz="3600" i="1" dirty="0"/>
          </a:p>
        </p:txBody>
      </p:sp>
      <p:sp>
        <p:nvSpPr>
          <p:cNvPr id="19" name="Freeform 29">
            <a:hlinkClick r:id="rId4"/>
          </p:cNvPr>
          <p:cNvSpPr>
            <a:spLocks/>
          </p:cNvSpPr>
          <p:nvPr/>
        </p:nvSpPr>
        <p:spPr bwMode="auto">
          <a:xfrm>
            <a:off x="1493420" y="4927905"/>
            <a:ext cx="703291" cy="216115"/>
          </a:xfrm>
          <a:custGeom>
            <a:avLst/>
            <a:gdLst/>
            <a:ahLst/>
            <a:cxnLst>
              <a:cxn ang="0">
                <a:pos x="246" y="72"/>
              </a:cxn>
              <a:cxn ang="0">
                <a:pos x="252" y="54"/>
              </a:cxn>
              <a:cxn ang="0">
                <a:pos x="252" y="30"/>
              </a:cxn>
              <a:cxn ang="0">
                <a:pos x="234" y="12"/>
              </a:cxn>
              <a:cxn ang="0">
                <a:pos x="216" y="12"/>
              </a:cxn>
              <a:cxn ang="0">
                <a:pos x="198" y="6"/>
              </a:cxn>
              <a:cxn ang="0">
                <a:pos x="180" y="6"/>
              </a:cxn>
              <a:cxn ang="0">
                <a:pos x="168" y="6"/>
              </a:cxn>
              <a:cxn ang="0">
                <a:pos x="150" y="0"/>
              </a:cxn>
              <a:cxn ang="0">
                <a:pos x="132" y="6"/>
              </a:cxn>
              <a:cxn ang="0">
                <a:pos x="114" y="12"/>
              </a:cxn>
              <a:cxn ang="0">
                <a:pos x="90" y="6"/>
              </a:cxn>
              <a:cxn ang="0">
                <a:pos x="84" y="6"/>
              </a:cxn>
              <a:cxn ang="0">
                <a:pos x="60" y="18"/>
              </a:cxn>
              <a:cxn ang="0">
                <a:pos x="60" y="18"/>
              </a:cxn>
              <a:cxn ang="0">
                <a:pos x="54" y="30"/>
              </a:cxn>
              <a:cxn ang="0">
                <a:pos x="30" y="36"/>
              </a:cxn>
              <a:cxn ang="0">
                <a:pos x="12" y="42"/>
              </a:cxn>
              <a:cxn ang="0">
                <a:pos x="0" y="48"/>
              </a:cxn>
              <a:cxn ang="0">
                <a:pos x="18" y="54"/>
              </a:cxn>
              <a:cxn ang="0">
                <a:pos x="30" y="66"/>
              </a:cxn>
              <a:cxn ang="0">
                <a:pos x="48" y="60"/>
              </a:cxn>
              <a:cxn ang="0">
                <a:pos x="66" y="60"/>
              </a:cxn>
              <a:cxn ang="0">
                <a:pos x="84" y="54"/>
              </a:cxn>
              <a:cxn ang="0">
                <a:pos x="90" y="60"/>
              </a:cxn>
              <a:cxn ang="0">
                <a:pos x="108" y="48"/>
              </a:cxn>
              <a:cxn ang="0">
                <a:pos x="126" y="54"/>
              </a:cxn>
              <a:cxn ang="0">
                <a:pos x="144" y="54"/>
              </a:cxn>
              <a:cxn ang="0">
                <a:pos x="168" y="60"/>
              </a:cxn>
              <a:cxn ang="0">
                <a:pos x="198" y="66"/>
              </a:cxn>
              <a:cxn ang="0">
                <a:pos x="204" y="60"/>
              </a:cxn>
              <a:cxn ang="0">
                <a:pos x="234" y="72"/>
              </a:cxn>
              <a:cxn ang="0">
                <a:pos x="246" y="72"/>
              </a:cxn>
            </a:cxnLst>
            <a:rect l="0" t="0" r="r" b="b"/>
            <a:pathLst>
              <a:path w="252" h="72">
                <a:moveTo>
                  <a:pt x="246" y="72"/>
                </a:moveTo>
                <a:lnTo>
                  <a:pt x="252" y="54"/>
                </a:lnTo>
                <a:lnTo>
                  <a:pt x="252" y="30"/>
                </a:lnTo>
                <a:lnTo>
                  <a:pt x="234" y="12"/>
                </a:lnTo>
                <a:lnTo>
                  <a:pt x="216" y="12"/>
                </a:lnTo>
                <a:lnTo>
                  <a:pt x="198" y="6"/>
                </a:lnTo>
                <a:lnTo>
                  <a:pt x="180" y="6"/>
                </a:lnTo>
                <a:lnTo>
                  <a:pt x="168" y="6"/>
                </a:lnTo>
                <a:lnTo>
                  <a:pt x="150" y="0"/>
                </a:lnTo>
                <a:lnTo>
                  <a:pt x="132" y="6"/>
                </a:lnTo>
                <a:lnTo>
                  <a:pt x="114" y="12"/>
                </a:lnTo>
                <a:lnTo>
                  <a:pt x="90" y="6"/>
                </a:lnTo>
                <a:lnTo>
                  <a:pt x="84" y="6"/>
                </a:lnTo>
                <a:lnTo>
                  <a:pt x="60" y="18"/>
                </a:lnTo>
                <a:lnTo>
                  <a:pt x="60" y="18"/>
                </a:lnTo>
                <a:lnTo>
                  <a:pt x="54" y="30"/>
                </a:lnTo>
                <a:lnTo>
                  <a:pt x="30" y="36"/>
                </a:lnTo>
                <a:lnTo>
                  <a:pt x="12" y="42"/>
                </a:lnTo>
                <a:lnTo>
                  <a:pt x="0" y="48"/>
                </a:lnTo>
                <a:lnTo>
                  <a:pt x="18" y="54"/>
                </a:lnTo>
                <a:lnTo>
                  <a:pt x="30" y="66"/>
                </a:lnTo>
                <a:lnTo>
                  <a:pt x="48" y="60"/>
                </a:lnTo>
                <a:lnTo>
                  <a:pt x="66" y="60"/>
                </a:lnTo>
                <a:lnTo>
                  <a:pt x="84" y="54"/>
                </a:lnTo>
                <a:lnTo>
                  <a:pt x="90" y="60"/>
                </a:lnTo>
                <a:lnTo>
                  <a:pt x="108" y="48"/>
                </a:lnTo>
                <a:lnTo>
                  <a:pt x="126" y="54"/>
                </a:lnTo>
                <a:lnTo>
                  <a:pt x="144" y="54"/>
                </a:lnTo>
                <a:lnTo>
                  <a:pt x="168" y="60"/>
                </a:lnTo>
                <a:lnTo>
                  <a:pt x="198" y="66"/>
                </a:lnTo>
                <a:lnTo>
                  <a:pt x="204" y="60"/>
                </a:lnTo>
                <a:lnTo>
                  <a:pt x="234" y="72"/>
                </a:lnTo>
                <a:lnTo>
                  <a:pt x="246" y="72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20" name="Group 101"/>
          <p:cNvGrpSpPr/>
          <p:nvPr/>
        </p:nvGrpSpPr>
        <p:grpSpPr>
          <a:xfrm>
            <a:off x="1475245" y="1327339"/>
            <a:ext cx="5580111" cy="4974597"/>
            <a:chOff x="549604" y="1766248"/>
            <a:chExt cx="5903777" cy="4823981"/>
          </a:xfrm>
        </p:grpSpPr>
        <p:sp>
          <p:nvSpPr>
            <p:cNvPr id="21" name="Freeform 28">
              <a:hlinkClick r:id="rId5"/>
            </p:cNvPr>
            <p:cNvSpPr>
              <a:spLocks/>
            </p:cNvSpPr>
            <p:nvPr/>
          </p:nvSpPr>
          <p:spPr bwMode="auto">
            <a:xfrm>
              <a:off x="549604" y="4739006"/>
              <a:ext cx="974396" cy="768432"/>
            </a:xfrm>
            <a:custGeom>
              <a:avLst/>
              <a:gdLst/>
              <a:ahLst/>
              <a:cxnLst>
                <a:cxn ang="0">
                  <a:pos x="312" y="150"/>
                </a:cxn>
                <a:cxn ang="0">
                  <a:pos x="294" y="162"/>
                </a:cxn>
                <a:cxn ang="0">
                  <a:pos x="270" y="138"/>
                </a:cxn>
                <a:cxn ang="0">
                  <a:pos x="240" y="120"/>
                </a:cxn>
                <a:cxn ang="0">
                  <a:pos x="216" y="120"/>
                </a:cxn>
                <a:cxn ang="0">
                  <a:pos x="192" y="120"/>
                </a:cxn>
                <a:cxn ang="0">
                  <a:pos x="174" y="108"/>
                </a:cxn>
                <a:cxn ang="0">
                  <a:pos x="156" y="90"/>
                </a:cxn>
                <a:cxn ang="0">
                  <a:pos x="138" y="72"/>
                </a:cxn>
                <a:cxn ang="0">
                  <a:pos x="120" y="72"/>
                </a:cxn>
                <a:cxn ang="0">
                  <a:pos x="108" y="72"/>
                </a:cxn>
                <a:cxn ang="0">
                  <a:pos x="96" y="78"/>
                </a:cxn>
                <a:cxn ang="0">
                  <a:pos x="72" y="78"/>
                </a:cxn>
                <a:cxn ang="0">
                  <a:pos x="48" y="60"/>
                </a:cxn>
                <a:cxn ang="0">
                  <a:pos x="42" y="42"/>
                </a:cxn>
                <a:cxn ang="0">
                  <a:pos x="48" y="12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2" y="30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2" y="60"/>
                </a:cxn>
                <a:cxn ang="0">
                  <a:pos x="12" y="72"/>
                </a:cxn>
                <a:cxn ang="0">
                  <a:pos x="6" y="84"/>
                </a:cxn>
                <a:cxn ang="0">
                  <a:pos x="12" y="90"/>
                </a:cxn>
                <a:cxn ang="0">
                  <a:pos x="12" y="96"/>
                </a:cxn>
                <a:cxn ang="0">
                  <a:pos x="12" y="102"/>
                </a:cxn>
                <a:cxn ang="0">
                  <a:pos x="6" y="108"/>
                </a:cxn>
                <a:cxn ang="0">
                  <a:pos x="6" y="120"/>
                </a:cxn>
                <a:cxn ang="0">
                  <a:pos x="6" y="132"/>
                </a:cxn>
                <a:cxn ang="0">
                  <a:pos x="6" y="138"/>
                </a:cxn>
                <a:cxn ang="0">
                  <a:pos x="12" y="150"/>
                </a:cxn>
                <a:cxn ang="0">
                  <a:pos x="0" y="162"/>
                </a:cxn>
                <a:cxn ang="0">
                  <a:pos x="6" y="174"/>
                </a:cxn>
                <a:cxn ang="0">
                  <a:pos x="0" y="186"/>
                </a:cxn>
                <a:cxn ang="0">
                  <a:pos x="6" y="204"/>
                </a:cxn>
                <a:cxn ang="0">
                  <a:pos x="0" y="222"/>
                </a:cxn>
                <a:cxn ang="0">
                  <a:pos x="0" y="234"/>
                </a:cxn>
                <a:cxn ang="0">
                  <a:pos x="24" y="222"/>
                </a:cxn>
                <a:cxn ang="0">
                  <a:pos x="48" y="228"/>
                </a:cxn>
                <a:cxn ang="0">
                  <a:pos x="72" y="204"/>
                </a:cxn>
                <a:cxn ang="0">
                  <a:pos x="90" y="186"/>
                </a:cxn>
                <a:cxn ang="0">
                  <a:pos x="114" y="186"/>
                </a:cxn>
                <a:cxn ang="0">
                  <a:pos x="126" y="186"/>
                </a:cxn>
                <a:cxn ang="0">
                  <a:pos x="150" y="186"/>
                </a:cxn>
                <a:cxn ang="0">
                  <a:pos x="174" y="192"/>
                </a:cxn>
                <a:cxn ang="0">
                  <a:pos x="186" y="192"/>
                </a:cxn>
                <a:cxn ang="0">
                  <a:pos x="210" y="192"/>
                </a:cxn>
                <a:cxn ang="0">
                  <a:pos x="234" y="198"/>
                </a:cxn>
                <a:cxn ang="0">
                  <a:pos x="252" y="210"/>
                </a:cxn>
                <a:cxn ang="0">
                  <a:pos x="246" y="240"/>
                </a:cxn>
                <a:cxn ang="0">
                  <a:pos x="276" y="252"/>
                </a:cxn>
                <a:cxn ang="0">
                  <a:pos x="306" y="264"/>
                </a:cxn>
                <a:cxn ang="0">
                  <a:pos x="324" y="234"/>
                </a:cxn>
                <a:cxn ang="0">
                  <a:pos x="330" y="216"/>
                </a:cxn>
                <a:cxn ang="0">
                  <a:pos x="282" y="222"/>
                </a:cxn>
                <a:cxn ang="0">
                  <a:pos x="288" y="192"/>
                </a:cxn>
                <a:cxn ang="0">
                  <a:pos x="312" y="174"/>
                </a:cxn>
              </a:cxnLst>
              <a:rect l="0" t="0" r="r" b="b"/>
              <a:pathLst>
                <a:path w="330" h="264">
                  <a:moveTo>
                    <a:pt x="318" y="150"/>
                  </a:moveTo>
                  <a:lnTo>
                    <a:pt x="312" y="150"/>
                  </a:lnTo>
                  <a:lnTo>
                    <a:pt x="300" y="156"/>
                  </a:lnTo>
                  <a:lnTo>
                    <a:pt x="294" y="162"/>
                  </a:lnTo>
                  <a:lnTo>
                    <a:pt x="282" y="150"/>
                  </a:lnTo>
                  <a:lnTo>
                    <a:pt x="270" y="138"/>
                  </a:lnTo>
                  <a:lnTo>
                    <a:pt x="252" y="132"/>
                  </a:lnTo>
                  <a:lnTo>
                    <a:pt x="240" y="120"/>
                  </a:lnTo>
                  <a:lnTo>
                    <a:pt x="228" y="126"/>
                  </a:lnTo>
                  <a:lnTo>
                    <a:pt x="216" y="120"/>
                  </a:lnTo>
                  <a:lnTo>
                    <a:pt x="204" y="120"/>
                  </a:lnTo>
                  <a:lnTo>
                    <a:pt x="192" y="120"/>
                  </a:lnTo>
                  <a:lnTo>
                    <a:pt x="180" y="120"/>
                  </a:lnTo>
                  <a:lnTo>
                    <a:pt x="174" y="108"/>
                  </a:lnTo>
                  <a:lnTo>
                    <a:pt x="168" y="96"/>
                  </a:lnTo>
                  <a:lnTo>
                    <a:pt x="156" y="90"/>
                  </a:lnTo>
                  <a:lnTo>
                    <a:pt x="144" y="78"/>
                  </a:lnTo>
                  <a:lnTo>
                    <a:pt x="138" y="72"/>
                  </a:lnTo>
                  <a:lnTo>
                    <a:pt x="132" y="66"/>
                  </a:lnTo>
                  <a:lnTo>
                    <a:pt x="120" y="72"/>
                  </a:lnTo>
                  <a:lnTo>
                    <a:pt x="108" y="66"/>
                  </a:lnTo>
                  <a:lnTo>
                    <a:pt x="108" y="72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4" y="72"/>
                  </a:lnTo>
                  <a:lnTo>
                    <a:pt x="72" y="78"/>
                  </a:lnTo>
                  <a:lnTo>
                    <a:pt x="66" y="66"/>
                  </a:lnTo>
                  <a:lnTo>
                    <a:pt x="48" y="60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50"/>
                  </a:lnTo>
                  <a:lnTo>
                    <a:pt x="6" y="156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0" y="180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8" y="228"/>
                  </a:lnTo>
                  <a:lnTo>
                    <a:pt x="24" y="222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54" y="210"/>
                  </a:lnTo>
                  <a:lnTo>
                    <a:pt x="72" y="204"/>
                  </a:lnTo>
                  <a:lnTo>
                    <a:pt x="84" y="198"/>
                  </a:lnTo>
                  <a:lnTo>
                    <a:pt x="90" y="186"/>
                  </a:lnTo>
                  <a:lnTo>
                    <a:pt x="108" y="19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38" y="192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74" y="192"/>
                  </a:lnTo>
                  <a:lnTo>
                    <a:pt x="174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222" y="192"/>
                  </a:lnTo>
                  <a:lnTo>
                    <a:pt x="234" y="198"/>
                  </a:lnTo>
                  <a:lnTo>
                    <a:pt x="246" y="198"/>
                  </a:lnTo>
                  <a:lnTo>
                    <a:pt x="252" y="210"/>
                  </a:lnTo>
                  <a:lnTo>
                    <a:pt x="252" y="222"/>
                  </a:lnTo>
                  <a:lnTo>
                    <a:pt x="246" y="240"/>
                  </a:lnTo>
                  <a:lnTo>
                    <a:pt x="258" y="246"/>
                  </a:lnTo>
                  <a:lnTo>
                    <a:pt x="276" y="252"/>
                  </a:lnTo>
                  <a:lnTo>
                    <a:pt x="288" y="264"/>
                  </a:lnTo>
                  <a:lnTo>
                    <a:pt x="306" y="264"/>
                  </a:lnTo>
                  <a:lnTo>
                    <a:pt x="312" y="246"/>
                  </a:lnTo>
                  <a:lnTo>
                    <a:pt x="324" y="234"/>
                  </a:lnTo>
                  <a:lnTo>
                    <a:pt x="330" y="222"/>
                  </a:lnTo>
                  <a:lnTo>
                    <a:pt x="330" y="216"/>
                  </a:lnTo>
                  <a:lnTo>
                    <a:pt x="300" y="222"/>
                  </a:lnTo>
                  <a:lnTo>
                    <a:pt x="282" y="222"/>
                  </a:lnTo>
                  <a:lnTo>
                    <a:pt x="282" y="210"/>
                  </a:lnTo>
                  <a:lnTo>
                    <a:pt x="288" y="192"/>
                  </a:lnTo>
                  <a:lnTo>
                    <a:pt x="300" y="186"/>
                  </a:lnTo>
                  <a:lnTo>
                    <a:pt x="312" y="174"/>
                  </a:lnTo>
                  <a:lnTo>
                    <a:pt x="318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2" name="Group 98"/>
            <p:cNvGrpSpPr/>
            <p:nvPr/>
          </p:nvGrpSpPr>
          <p:grpSpPr>
            <a:xfrm>
              <a:off x="586549" y="1766248"/>
              <a:ext cx="5866832" cy="4823981"/>
              <a:chOff x="586549" y="1766248"/>
              <a:chExt cx="5866832" cy="4823981"/>
            </a:xfrm>
          </p:grpSpPr>
          <p:sp>
            <p:nvSpPr>
              <p:cNvPr id="23" name="Freeform 36">
                <a:hlinkClick r:id="rId6"/>
              </p:cNvPr>
              <p:cNvSpPr>
                <a:spLocks/>
              </p:cNvSpPr>
              <p:nvPr/>
            </p:nvSpPr>
            <p:spPr bwMode="auto">
              <a:xfrm>
                <a:off x="1312917" y="1766248"/>
                <a:ext cx="1186991" cy="908147"/>
              </a:xfrm>
              <a:custGeom>
                <a:avLst/>
                <a:gdLst/>
                <a:ahLst/>
                <a:cxnLst>
                  <a:cxn ang="0">
                    <a:pos x="288" y="174"/>
                  </a:cxn>
                  <a:cxn ang="0">
                    <a:pos x="330" y="162"/>
                  </a:cxn>
                  <a:cxn ang="0">
                    <a:pos x="318" y="132"/>
                  </a:cxn>
                  <a:cxn ang="0">
                    <a:pos x="324" y="108"/>
                  </a:cxn>
                  <a:cxn ang="0">
                    <a:pos x="336" y="96"/>
                  </a:cxn>
                  <a:cxn ang="0">
                    <a:pos x="366" y="108"/>
                  </a:cxn>
                  <a:cxn ang="0">
                    <a:pos x="402" y="102"/>
                  </a:cxn>
                  <a:cxn ang="0">
                    <a:pos x="384" y="66"/>
                  </a:cxn>
                  <a:cxn ang="0">
                    <a:pos x="348" y="48"/>
                  </a:cxn>
                  <a:cxn ang="0">
                    <a:pos x="312" y="36"/>
                  </a:cxn>
                  <a:cxn ang="0">
                    <a:pos x="276" y="24"/>
                  </a:cxn>
                  <a:cxn ang="0">
                    <a:pos x="252" y="6"/>
                  </a:cxn>
                  <a:cxn ang="0">
                    <a:pos x="222" y="0"/>
                  </a:cxn>
                  <a:cxn ang="0">
                    <a:pos x="186" y="6"/>
                  </a:cxn>
                  <a:cxn ang="0">
                    <a:pos x="162" y="18"/>
                  </a:cxn>
                  <a:cxn ang="0">
                    <a:pos x="132" y="18"/>
                  </a:cxn>
                  <a:cxn ang="0">
                    <a:pos x="102" y="18"/>
                  </a:cxn>
                  <a:cxn ang="0">
                    <a:pos x="72" y="24"/>
                  </a:cxn>
                  <a:cxn ang="0">
                    <a:pos x="54" y="42"/>
                  </a:cxn>
                  <a:cxn ang="0">
                    <a:pos x="18" y="54"/>
                  </a:cxn>
                  <a:cxn ang="0">
                    <a:pos x="12" y="66"/>
                  </a:cxn>
                  <a:cxn ang="0">
                    <a:pos x="6" y="78"/>
                  </a:cxn>
                  <a:cxn ang="0">
                    <a:pos x="6" y="90"/>
                  </a:cxn>
                  <a:cxn ang="0">
                    <a:pos x="18" y="102"/>
                  </a:cxn>
                  <a:cxn ang="0">
                    <a:pos x="42" y="102"/>
                  </a:cxn>
                  <a:cxn ang="0">
                    <a:pos x="48" y="120"/>
                  </a:cxn>
                  <a:cxn ang="0">
                    <a:pos x="78" y="126"/>
                  </a:cxn>
                  <a:cxn ang="0">
                    <a:pos x="96" y="132"/>
                  </a:cxn>
                  <a:cxn ang="0">
                    <a:pos x="96" y="144"/>
                  </a:cxn>
                  <a:cxn ang="0">
                    <a:pos x="102" y="162"/>
                  </a:cxn>
                  <a:cxn ang="0">
                    <a:pos x="108" y="180"/>
                  </a:cxn>
                  <a:cxn ang="0">
                    <a:pos x="108" y="192"/>
                  </a:cxn>
                  <a:cxn ang="0">
                    <a:pos x="96" y="210"/>
                  </a:cxn>
                  <a:cxn ang="0">
                    <a:pos x="90" y="228"/>
                  </a:cxn>
                  <a:cxn ang="0">
                    <a:pos x="84" y="246"/>
                  </a:cxn>
                  <a:cxn ang="0">
                    <a:pos x="66" y="264"/>
                  </a:cxn>
                  <a:cxn ang="0">
                    <a:pos x="66" y="288"/>
                  </a:cxn>
                  <a:cxn ang="0">
                    <a:pos x="66" y="312"/>
                  </a:cxn>
                  <a:cxn ang="0">
                    <a:pos x="84" y="306"/>
                  </a:cxn>
                  <a:cxn ang="0">
                    <a:pos x="102" y="294"/>
                  </a:cxn>
                  <a:cxn ang="0">
                    <a:pos x="114" y="282"/>
                  </a:cxn>
                  <a:cxn ang="0">
                    <a:pos x="138" y="270"/>
                  </a:cxn>
                  <a:cxn ang="0">
                    <a:pos x="162" y="276"/>
                  </a:cxn>
                  <a:cxn ang="0">
                    <a:pos x="192" y="264"/>
                  </a:cxn>
                  <a:cxn ang="0">
                    <a:pos x="222" y="258"/>
                  </a:cxn>
                  <a:cxn ang="0">
                    <a:pos x="240" y="246"/>
                  </a:cxn>
                  <a:cxn ang="0">
                    <a:pos x="234" y="222"/>
                  </a:cxn>
                  <a:cxn ang="0">
                    <a:pos x="246" y="198"/>
                  </a:cxn>
                  <a:cxn ang="0">
                    <a:pos x="270" y="180"/>
                  </a:cxn>
                </a:cxnLst>
                <a:rect l="0" t="0" r="r" b="b"/>
                <a:pathLst>
                  <a:path w="402" h="312">
                    <a:moveTo>
                      <a:pt x="270" y="180"/>
                    </a:moveTo>
                    <a:lnTo>
                      <a:pt x="288" y="174"/>
                    </a:lnTo>
                    <a:lnTo>
                      <a:pt x="312" y="168"/>
                    </a:lnTo>
                    <a:lnTo>
                      <a:pt x="330" y="162"/>
                    </a:lnTo>
                    <a:lnTo>
                      <a:pt x="330" y="150"/>
                    </a:lnTo>
                    <a:lnTo>
                      <a:pt x="318" y="132"/>
                    </a:lnTo>
                    <a:lnTo>
                      <a:pt x="318" y="126"/>
                    </a:lnTo>
                    <a:lnTo>
                      <a:pt x="324" y="108"/>
                    </a:lnTo>
                    <a:lnTo>
                      <a:pt x="330" y="102"/>
                    </a:lnTo>
                    <a:lnTo>
                      <a:pt x="336" y="96"/>
                    </a:lnTo>
                    <a:lnTo>
                      <a:pt x="348" y="108"/>
                    </a:lnTo>
                    <a:lnTo>
                      <a:pt x="366" y="108"/>
                    </a:lnTo>
                    <a:lnTo>
                      <a:pt x="384" y="108"/>
                    </a:lnTo>
                    <a:lnTo>
                      <a:pt x="402" y="102"/>
                    </a:lnTo>
                    <a:lnTo>
                      <a:pt x="402" y="84"/>
                    </a:lnTo>
                    <a:lnTo>
                      <a:pt x="384" y="66"/>
                    </a:lnTo>
                    <a:lnTo>
                      <a:pt x="366" y="54"/>
                    </a:lnTo>
                    <a:lnTo>
                      <a:pt x="348" y="48"/>
                    </a:lnTo>
                    <a:lnTo>
                      <a:pt x="330" y="42"/>
                    </a:lnTo>
                    <a:lnTo>
                      <a:pt x="312" y="36"/>
                    </a:lnTo>
                    <a:lnTo>
                      <a:pt x="294" y="30"/>
                    </a:lnTo>
                    <a:lnTo>
                      <a:pt x="276" y="24"/>
                    </a:lnTo>
                    <a:lnTo>
                      <a:pt x="264" y="18"/>
                    </a:lnTo>
                    <a:lnTo>
                      <a:pt x="252" y="6"/>
                    </a:lnTo>
                    <a:lnTo>
                      <a:pt x="234" y="0"/>
                    </a:lnTo>
                    <a:lnTo>
                      <a:pt x="222" y="0"/>
                    </a:lnTo>
                    <a:lnTo>
                      <a:pt x="204" y="6"/>
                    </a:lnTo>
                    <a:lnTo>
                      <a:pt x="186" y="6"/>
                    </a:lnTo>
                    <a:lnTo>
                      <a:pt x="168" y="6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32" y="18"/>
                    </a:lnTo>
                    <a:lnTo>
                      <a:pt x="120" y="18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36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02"/>
                    </a:lnTo>
                    <a:lnTo>
                      <a:pt x="30" y="96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48" y="120"/>
                    </a:lnTo>
                    <a:lnTo>
                      <a:pt x="66" y="126"/>
                    </a:lnTo>
                    <a:lnTo>
                      <a:pt x="78" y="126"/>
                    </a:lnTo>
                    <a:lnTo>
                      <a:pt x="90" y="126"/>
                    </a:lnTo>
                    <a:lnTo>
                      <a:pt x="96" y="132"/>
                    </a:lnTo>
                    <a:lnTo>
                      <a:pt x="102" y="138"/>
                    </a:lnTo>
                    <a:lnTo>
                      <a:pt x="96" y="144"/>
                    </a:lnTo>
                    <a:lnTo>
                      <a:pt x="90" y="156"/>
                    </a:lnTo>
                    <a:lnTo>
                      <a:pt x="102" y="162"/>
                    </a:lnTo>
                    <a:lnTo>
                      <a:pt x="114" y="174"/>
                    </a:lnTo>
                    <a:lnTo>
                      <a:pt x="108" y="180"/>
                    </a:lnTo>
                    <a:lnTo>
                      <a:pt x="108" y="186"/>
                    </a:lnTo>
                    <a:lnTo>
                      <a:pt x="108" y="192"/>
                    </a:lnTo>
                    <a:lnTo>
                      <a:pt x="108" y="204"/>
                    </a:lnTo>
                    <a:lnTo>
                      <a:pt x="96" y="210"/>
                    </a:lnTo>
                    <a:lnTo>
                      <a:pt x="96" y="222"/>
                    </a:lnTo>
                    <a:lnTo>
                      <a:pt x="90" y="228"/>
                    </a:lnTo>
                    <a:lnTo>
                      <a:pt x="84" y="240"/>
                    </a:lnTo>
                    <a:lnTo>
                      <a:pt x="84" y="246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6" y="276"/>
                    </a:lnTo>
                    <a:lnTo>
                      <a:pt x="66" y="288"/>
                    </a:lnTo>
                    <a:lnTo>
                      <a:pt x="72" y="300"/>
                    </a:lnTo>
                    <a:lnTo>
                      <a:pt x="66" y="312"/>
                    </a:lnTo>
                    <a:lnTo>
                      <a:pt x="72" y="312"/>
                    </a:lnTo>
                    <a:lnTo>
                      <a:pt x="84" y="306"/>
                    </a:lnTo>
                    <a:lnTo>
                      <a:pt x="96" y="294"/>
                    </a:lnTo>
                    <a:lnTo>
                      <a:pt x="102" y="294"/>
                    </a:lnTo>
                    <a:lnTo>
                      <a:pt x="114" y="294"/>
                    </a:lnTo>
                    <a:lnTo>
                      <a:pt x="114" y="282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76"/>
                    </a:lnTo>
                    <a:lnTo>
                      <a:pt x="174" y="264"/>
                    </a:lnTo>
                    <a:lnTo>
                      <a:pt x="192" y="264"/>
                    </a:lnTo>
                    <a:lnTo>
                      <a:pt x="204" y="270"/>
                    </a:lnTo>
                    <a:lnTo>
                      <a:pt x="222" y="258"/>
                    </a:lnTo>
                    <a:lnTo>
                      <a:pt x="22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46" y="198"/>
                    </a:lnTo>
                    <a:lnTo>
                      <a:pt x="258" y="198"/>
                    </a:lnTo>
                    <a:lnTo>
                      <a:pt x="270" y="1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24" name="Freeform 39">
                <a:hlinkClick r:id="rId7"/>
              </p:cNvPr>
              <p:cNvSpPr>
                <a:spLocks/>
              </p:cNvSpPr>
              <p:nvPr/>
            </p:nvSpPr>
            <p:spPr bwMode="auto">
              <a:xfrm>
                <a:off x="4041225" y="2028214"/>
                <a:ext cx="1346438" cy="1484471"/>
              </a:xfrm>
              <a:custGeom>
                <a:avLst/>
                <a:gdLst/>
                <a:ahLst/>
                <a:cxnLst>
                  <a:cxn ang="0">
                    <a:pos x="312" y="492"/>
                  </a:cxn>
                  <a:cxn ang="0">
                    <a:pos x="318" y="468"/>
                  </a:cxn>
                  <a:cxn ang="0">
                    <a:pos x="324" y="444"/>
                  </a:cxn>
                  <a:cxn ang="0">
                    <a:pos x="318" y="432"/>
                  </a:cxn>
                  <a:cxn ang="0">
                    <a:pos x="348" y="426"/>
                  </a:cxn>
                  <a:cxn ang="0">
                    <a:pos x="372" y="396"/>
                  </a:cxn>
                  <a:cxn ang="0">
                    <a:pos x="390" y="366"/>
                  </a:cxn>
                  <a:cxn ang="0">
                    <a:pos x="396" y="342"/>
                  </a:cxn>
                  <a:cxn ang="0">
                    <a:pos x="408" y="312"/>
                  </a:cxn>
                  <a:cxn ang="0">
                    <a:pos x="414" y="276"/>
                  </a:cxn>
                  <a:cxn ang="0">
                    <a:pos x="396" y="246"/>
                  </a:cxn>
                  <a:cxn ang="0">
                    <a:pos x="408" y="198"/>
                  </a:cxn>
                  <a:cxn ang="0">
                    <a:pos x="408" y="168"/>
                  </a:cxn>
                  <a:cxn ang="0">
                    <a:pos x="426" y="144"/>
                  </a:cxn>
                  <a:cxn ang="0">
                    <a:pos x="456" y="108"/>
                  </a:cxn>
                  <a:cxn ang="0">
                    <a:pos x="432" y="72"/>
                  </a:cxn>
                  <a:cxn ang="0">
                    <a:pos x="420" y="36"/>
                  </a:cxn>
                  <a:cxn ang="0">
                    <a:pos x="378" y="54"/>
                  </a:cxn>
                  <a:cxn ang="0">
                    <a:pos x="336" y="36"/>
                  </a:cxn>
                  <a:cxn ang="0">
                    <a:pos x="288" y="12"/>
                  </a:cxn>
                  <a:cxn ang="0">
                    <a:pos x="240" y="0"/>
                  </a:cxn>
                  <a:cxn ang="0">
                    <a:pos x="198" y="12"/>
                  </a:cxn>
                  <a:cxn ang="0">
                    <a:pos x="162" y="12"/>
                  </a:cxn>
                  <a:cxn ang="0">
                    <a:pos x="126" y="18"/>
                  </a:cxn>
                  <a:cxn ang="0">
                    <a:pos x="90" y="18"/>
                  </a:cxn>
                  <a:cxn ang="0">
                    <a:pos x="42" y="36"/>
                  </a:cxn>
                  <a:cxn ang="0">
                    <a:pos x="24" y="66"/>
                  </a:cxn>
                  <a:cxn ang="0">
                    <a:pos x="12" y="90"/>
                  </a:cxn>
                  <a:cxn ang="0">
                    <a:pos x="36" y="66"/>
                  </a:cxn>
                  <a:cxn ang="0">
                    <a:pos x="60" y="54"/>
                  </a:cxn>
                  <a:cxn ang="0">
                    <a:pos x="72" y="78"/>
                  </a:cxn>
                  <a:cxn ang="0">
                    <a:pos x="90" y="90"/>
                  </a:cxn>
                  <a:cxn ang="0">
                    <a:pos x="126" y="102"/>
                  </a:cxn>
                  <a:cxn ang="0">
                    <a:pos x="126" y="114"/>
                  </a:cxn>
                  <a:cxn ang="0">
                    <a:pos x="126" y="144"/>
                  </a:cxn>
                  <a:cxn ang="0">
                    <a:pos x="150" y="150"/>
                  </a:cxn>
                  <a:cxn ang="0">
                    <a:pos x="150" y="174"/>
                  </a:cxn>
                  <a:cxn ang="0">
                    <a:pos x="156" y="192"/>
                  </a:cxn>
                  <a:cxn ang="0">
                    <a:pos x="162" y="204"/>
                  </a:cxn>
                  <a:cxn ang="0">
                    <a:pos x="156" y="216"/>
                  </a:cxn>
                  <a:cxn ang="0">
                    <a:pos x="156" y="234"/>
                  </a:cxn>
                  <a:cxn ang="0">
                    <a:pos x="162" y="252"/>
                  </a:cxn>
                  <a:cxn ang="0">
                    <a:pos x="162" y="276"/>
                  </a:cxn>
                  <a:cxn ang="0">
                    <a:pos x="168" y="300"/>
                  </a:cxn>
                  <a:cxn ang="0">
                    <a:pos x="180" y="312"/>
                  </a:cxn>
                  <a:cxn ang="0">
                    <a:pos x="174" y="324"/>
                  </a:cxn>
                  <a:cxn ang="0">
                    <a:pos x="186" y="354"/>
                  </a:cxn>
                  <a:cxn ang="0">
                    <a:pos x="204" y="354"/>
                  </a:cxn>
                  <a:cxn ang="0">
                    <a:pos x="222" y="360"/>
                  </a:cxn>
                  <a:cxn ang="0">
                    <a:pos x="234" y="366"/>
                  </a:cxn>
                  <a:cxn ang="0">
                    <a:pos x="240" y="390"/>
                  </a:cxn>
                  <a:cxn ang="0">
                    <a:pos x="258" y="366"/>
                  </a:cxn>
                  <a:cxn ang="0">
                    <a:pos x="252" y="402"/>
                  </a:cxn>
                  <a:cxn ang="0">
                    <a:pos x="282" y="426"/>
                  </a:cxn>
                  <a:cxn ang="0">
                    <a:pos x="288" y="456"/>
                  </a:cxn>
                  <a:cxn ang="0">
                    <a:pos x="294" y="480"/>
                  </a:cxn>
                  <a:cxn ang="0">
                    <a:pos x="300" y="504"/>
                  </a:cxn>
                </a:cxnLst>
                <a:rect l="0" t="0" r="r" b="b"/>
                <a:pathLst>
                  <a:path w="456" h="510">
                    <a:moveTo>
                      <a:pt x="300" y="504"/>
                    </a:moveTo>
                    <a:lnTo>
                      <a:pt x="312" y="492"/>
                    </a:lnTo>
                    <a:lnTo>
                      <a:pt x="324" y="480"/>
                    </a:lnTo>
                    <a:lnTo>
                      <a:pt x="318" y="468"/>
                    </a:lnTo>
                    <a:lnTo>
                      <a:pt x="318" y="462"/>
                    </a:lnTo>
                    <a:lnTo>
                      <a:pt x="324" y="444"/>
                    </a:lnTo>
                    <a:lnTo>
                      <a:pt x="306" y="432"/>
                    </a:lnTo>
                    <a:lnTo>
                      <a:pt x="318" y="432"/>
                    </a:lnTo>
                    <a:lnTo>
                      <a:pt x="336" y="426"/>
                    </a:lnTo>
                    <a:lnTo>
                      <a:pt x="348" y="426"/>
                    </a:lnTo>
                    <a:lnTo>
                      <a:pt x="366" y="420"/>
                    </a:lnTo>
                    <a:lnTo>
                      <a:pt x="372" y="396"/>
                    </a:lnTo>
                    <a:lnTo>
                      <a:pt x="384" y="384"/>
                    </a:lnTo>
                    <a:lnTo>
                      <a:pt x="390" y="366"/>
                    </a:lnTo>
                    <a:lnTo>
                      <a:pt x="390" y="354"/>
                    </a:lnTo>
                    <a:lnTo>
                      <a:pt x="396" y="342"/>
                    </a:lnTo>
                    <a:lnTo>
                      <a:pt x="402" y="324"/>
                    </a:lnTo>
                    <a:lnTo>
                      <a:pt x="408" y="312"/>
                    </a:lnTo>
                    <a:lnTo>
                      <a:pt x="402" y="294"/>
                    </a:lnTo>
                    <a:lnTo>
                      <a:pt x="414" y="276"/>
                    </a:lnTo>
                    <a:lnTo>
                      <a:pt x="396" y="258"/>
                    </a:lnTo>
                    <a:lnTo>
                      <a:pt x="396" y="246"/>
                    </a:lnTo>
                    <a:lnTo>
                      <a:pt x="408" y="222"/>
                    </a:lnTo>
                    <a:lnTo>
                      <a:pt x="408" y="198"/>
                    </a:lnTo>
                    <a:lnTo>
                      <a:pt x="408" y="192"/>
                    </a:lnTo>
                    <a:lnTo>
                      <a:pt x="408" y="168"/>
                    </a:lnTo>
                    <a:lnTo>
                      <a:pt x="414" y="150"/>
                    </a:lnTo>
                    <a:lnTo>
                      <a:pt x="426" y="144"/>
                    </a:lnTo>
                    <a:lnTo>
                      <a:pt x="438" y="120"/>
                    </a:lnTo>
                    <a:lnTo>
                      <a:pt x="456" y="108"/>
                    </a:lnTo>
                    <a:lnTo>
                      <a:pt x="444" y="90"/>
                    </a:lnTo>
                    <a:lnTo>
                      <a:pt x="432" y="72"/>
                    </a:lnTo>
                    <a:lnTo>
                      <a:pt x="438" y="48"/>
                    </a:lnTo>
                    <a:lnTo>
                      <a:pt x="420" y="36"/>
                    </a:lnTo>
                    <a:lnTo>
                      <a:pt x="402" y="48"/>
                    </a:lnTo>
                    <a:lnTo>
                      <a:pt x="378" y="54"/>
                    </a:lnTo>
                    <a:lnTo>
                      <a:pt x="360" y="42"/>
                    </a:lnTo>
                    <a:lnTo>
                      <a:pt x="336" y="36"/>
                    </a:lnTo>
                    <a:lnTo>
                      <a:pt x="312" y="24"/>
                    </a:lnTo>
                    <a:lnTo>
                      <a:pt x="288" y="12"/>
                    </a:lnTo>
                    <a:lnTo>
                      <a:pt x="264" y="6"/>
                    </a:lnTo>
                    <a:lnTo>
                      <a:pt x="240" y="0"/>
                    </a:lnTo>
                    <a:lnTo>
                      <a:pt x="222" y="6"/>
                    </a:lnTo>
                    <a:lnTo>
                      <a:pt x="198" y="12"/>
                    </a:lnTo>
                    <a:lnTo>
                      <a:pt x="180" y="6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90" y="18"/>
                    </a:lnTo>
                    <a:lnTo>
                      <a:pt x="66" y="24"/>
                    </a:lnTo>
                    <a:lnTo>
                      <a:pt x="42" y="36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12" y="90"/>
                    </a:lnTo>
                    <a:lnTo>
                      <a:pt x="30" y="90"/>
                    </a:lnTo>
                    <a:lnTo>
                      <a:pt x="36" y="6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72" y="6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90" y="90"/>
                    </a:lnTo>
                    <a:lnTo>
                      <a:pt x="114" y="96"/>
                    </a:lnTo>
                    <a:lnTo>
                      <a:pt x="126" y="102"/>
                    </a:lnTo>
                    <a:lnTo>
                      <a:pt x="120" y="108"/>
                    </a:lnTo>
                    <a:lnTo>
                      <a:pt x="126" y="114"/>
                    </a:lnTo>
                    <a:lnTo>
                      <a:pt x="126" y="126"/>
                    </a:lnTo>
                    <a:lnTo>
                      <a:pt x="126" y="144"/>
                    </a:lnTo>
                    <a:lnTo>
                      <a:pt x="138" y="156"/>
                    </a:lnTo>
                    <a:lnTo>
                      <a:pt x="150" y="150"/>
                    </a:lnTo>
                    <a:lnTo>
                      <a:pt x="150" y="162"/>
                    </a:lnTo>
                    <a:lnTo>
                      <a:pt x="150" y="174"/>
                    </a:lnTo>
                    <a:lnTo>
                      <a:pt x="150" y="186"/>
                    </a:lnTo>
                    <a:lnTo>
                      <a:pt x="156" y="192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56" y="210"/>
                    </a:lnTo>
                    <a:lnTo>
                      <a:pt x="156" y="216"/>
                    </a:lnTo>
                    <a:lnTo>
                      <a:pt x="162" y="228"/>
                    </a:lnTo>
                    <a:lnTo>
                      <a:pt x="156" y="234"/>
                    </a:lnTo>
                    <a:lnTo>
                      <a:pt x="156" y="240"/>
                    </a:lnTo>
                    <a:lnTo>
                      <a:pt x="162" y="252"/>
                    </a:lnTo>
                    <a:lnTo>
                      <a:pt x="162" y="264"/>
                    </a:lnTo>
                    <a:lnTo>
                      <a:pt x="162" y="276"/>
                    </a:lnTo>
                    <a:lnTo>
                      <a:pt x="156" y="282"/>
                    </a:lnTo>
                    <a:lnTo>
                      <a:pt x="168" y="300"/>
                    </a:lnTo>
                    <a:lnTo>
                      <a:pt x="180" y="306"/>
                    </a:lnTo>
                    <a:lnTo>
                      <a:pt x="180" y="312"/>
                    </a:lnTo>
                    <a:lnTo>
                      <a:pt x="180" y="318"/>
                    </a:lnTo>
                    <a:lnTo>
                      <a:pt x="174" y="324"/>
                    </a:lnTo>
                    <a:lnTo>
                      <a:pt x="186" y="342"/>
                    </a:lnTo>
                    <a:lnTo>
                      <a:pt x="186" y="354"/>
                    </a:lnTo>
                    <a:lnTo>
                      <a:pt x="192" y="360"/>
                    </a:lnTo>
                    <a:lnTo>
                      <a:pt x="204" y="354"/>
                    </a:lnTo>
                    <a:lnTo>
                      <a:pt x="210" y="348"/>
                    </a:lnTo>
                    <a:lnTo>
                      <a:pt x="222" y="360"/>
                    </a:lnTo>
                    <a:lnTo>
                      <a:pt x="228" y="360"/>
                    </a:lnTo>
                    <a:lnTo>
                      <a:pt x="234" y="366"/>
                    </a:lnTo>
                    <a:lnTo>
                      <a:pt x="240" y="378"/>
                    </a:lnTo>
                    <a:lnTo>
                      <a:pt x="240" y="390"/>
                    </a:lnTo>
                    <a:lnTo>
                      <a:pt x="246" y="396"/>
                    </a:lnTo>
                    <a:lnTo>
                      <a:pt x="258" y="366"/>
                    </a:lnTo>
                    <a:lnTo>
                      <a:pt x="258" y="384"/>
                    </a:lnTo>
                    <a:lnTo>
                      <a:pt x="252" y="402"/>
                    </a:lnTo>
                    <a:lnTo>
                      <a:pt x="264" y="414"/>
                    </a:lnTo>
                    <a:lnTo>
                      <a:pt x="282" y="426"/>
                    </a:lnTo>
                    <a:lnTo>
                      <a:pt x="282" y="438"/>
                    </a:lnTo>
                    <a:lnTo>
                      <a:pt x="288" y="456"/>
                    </a:lnTo>
                    <a:lnTo>
                      <a:pt x="288" y="462"/>
                    </a:lnTo>
                    <a:lnTo>
                      <a:pt x="294" y="480"/>
                    </a:lnTo>
                    <a:lnTo>
                      <a:pt x="294" y="510"/>
                    </a:lnTo>
                    <a:lnTo>
                      <a:pt x="300" y="5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5" name="Freeform 38">
                <a:hlinkClick r:id="rId8"/>
              </p:cNvPr>
              <p:cNvSpPr>
                <a:spLocks/>
              </p:cNvSpPr>
              <p:nvPr/>
            </p:nvSpPr>
            <p:spPr bwMode="auto">
              <a:xfrm>
                <a:off x="3296934" y="2185393"/>
                <a:ext cx="1186991" cy="1065326"/>
              </a:xfrm>
              <a:custGeom>
                <a:avLst/>
                <a:gdLst/>
                <a:ahLst/>
                <a:cxnLst>
                  <a:cxn ang="0">
                    <a:pos x="78" y="60"/>
                  </a:cxn>
                  <a:cxn ang="0">
                    <a:pos x="54" y="36"/>
                  </a:cxn>
                  <a:cxn ang="0">
                    <a:pos x="24" y="42"/>
                  </a:cxn>
                  <a:cxn ang="0">
                    <a:pos x="0" y="48"/>
                  </a:cxn>
                  <a:cxn ang="0">
                    <a:pos x="6" y="72"/>
                  </a:cxn>
                  <a:cxn ang="0">
                    <a:pos x="12" y="96"/>
                  </a:cxn>
                  <a:cxn ang="0">
                    <a:pos x="42" y="66"/>
                  </a:cxn>
                  <a:cxn ang="0">
                    <a:pos x="78" y="84"/>
                  </a:cxn>
                  <a:cxn ang="0">
                    <a:pos x="96" y="102"/>
                  </a:cxn>
                  <a:cxn ang="0">
                    <a:pos x="102" y="132"/>
                  </a:cxn>
                  <a:cxn ang="0">
                    <a:pos x="120" y="150"/>
                  </a:cxn>
                  <a:cxn ang="0">
                    <a:pos x="138" y="162"/>
                  </a:cxn>
                  <a:cxn ang="0">
                    <a:pos x="180" y="168"/>
                  </a:cxn>
                  <a:cxn ang="0">
                    <a:pos x="168" y="198"/>
                  </a:cxn>
                  <a:cxn ang="0">
                    <a:pos x="174" y="228"/>
                  </a:cxn>
                  <a:cxn ang="0">
                    <a:pos x="180" y="252"/>
                  </a:cxn>
                  <a:cxn ang="0">
                    <a:pos x="174" y="276"/>
                  </a:cxn>
                  <a:cxn ang="0">
                    <a:pos x="168" y="300"/>
                  </a:cxn>
                  <a:cxn ang="0">
                    <a:pos x="198" y="306"/>
                  </a:cxn>
                  <a:cxn ang="0">
                    <a:pos x="228" y="300"/>
                  </a:cxn>
                  <a:cxn ang="0">
                    <a:pos x="252" y="324"/>
                  </a:cxn>
                  <a:cxn ang="0">
                    <a:pos x="264" y="348"/>
                  </a:cxn>
                  <a:cxn ang="0">
                    <a:pos x="270" y="366"/>
                  </a:cxn>
                  <a:cxn ang="0">
                    <a:pos x="306" y="354"/>
                  </a:cxn>
                  <a:cxn ang="0">
                    <a:pos x="342" y="330"/>
                  </a:cxn>
                  <a:cxn ang="0">
                    <a:pos x="330" y="306"/>
                  </a:cxn>
                  <a:cxn ang="0">
                    <a:pos x="300" y="318"/>
                  </a:cxn>
                  <a:cxn ang="0">
                    <a:pos x="282" y="282"/>
                  </a:cxn>
                  <a:cxn ang="0">
                    <a:pos x="270" y="264"/>
                  </a:cxn>
                  <a:cxn ang="0">
                    <a:pos x="264" y="240"/>
                  </a:cxn>
                  <a:cxn ang="0">
                    <a:pos x="234" y="228"/>
                  </a:cxn>
                  <a:cxn ang="0">
                    <a:pos x="258" y="198"/>
                  </a:cxn>
                  <a:cxn ang="0">
                    <a:pos x="282" y="192"/>
                  </a:cxn>
                  <a:cxn ang="0">
                    <a:pos x="312" y="186"/>
                  </a:cxn>
                  <a:cxn ang="0">
                    <a:pos x="324" y="156"/>
                  </a:cxn>
                  <a:cxn ang="0">
                    <a:pos x="318" y="126"/>
                  </a:cxn>
                  <a:cxn ang="0">
                    <a:pos x="330" y="102"/>
                  </a:cxn>
                  <a:cxn ang="0">
                    <a:pos x="360" y="108"/>
                  </a:cxn>
                  <a:cxn ang="0">
                    <a:pos x="384" y="114"/>
                  </a:cxn>
                  <a:cxn ang="0">
                    <a:pos x="402" y="120"/>
                  </a:cxn>
                  <a:cxn ang="0">
                    <a:pos x="384" y="90"/>
                  </a:cxn>
                  <a:cxn ang="0">
                    <a:pos x="384" y="60"/>
                  </a:cxn>
                  <a:cxn ang="0">
                    <a:pos x="366" y="54"/>
                  </a:cxn>
                  <a:cxn ang="0">
                    <a:pos x="342" y="48"/>
                  </a:cxn>
                  <a:cxn ang="0">
                    <a:pos x="324" y="24"/>
                  </a:cxn>
                  <a:cxn ang="0">
                    <a:pos x="306" y="0"/>
                  </a:cxn>
                  <a:cxn ang="0">
                    <a:pos x="288" y="24"/>
                  </a:cxn>
                  <a:cxn ang="0">
                    <a:pos x="288" y="48"/>
                  </a:cxn>
                  <a:cxn ang="0">
                    <a:pos x="288" y="60"/>
                  </a:cxn>
                  <a:cxn ang="0">
                    <a:pos x="276" y="48"/>
                  </a:cxn>
                  <a:cxn ang="0">
                    <a:pos x="252" y="48"/>
                  </a:cxn>
                  <a:cxn ang="0">
                    <a:pos x="216" y="48"/>
                  </a:cxn>
                  <a:cxn ang="0">
                    <a:pos x="174" y="36"/>
                  </a:cxn>
                  <a:cxn ang="0">
                    <a:pos x="138" y="54"/>
                  </a:cxn>
                  <a:cxn ang="0">
                    <a:pos x="96" y="72"/>
                  </a:cxn>
                </a:cxnLst>
                <a:rect l="0" t="0" r="r" b="b"/>
                <a:pathLst>
                  <a:path w="402" h="366">
                    <a:moveTo>
                      <a:pt x="96" y="72"/>
                    </a:moveTo>
                    <a:lnTo>
                      <a:pt x="78" y="60"/>
                    </a:lnTo>
                    <a:lnTo>
                      <a:pt x="66" y="48"/>
                    </a:lnTo>
                    <a:lnTo>
                      <a:pt x="54" y="36"/>
                    </a:lnTo>
                    <a:lnTo>
                      <a:pt x="42" y="48"/>
                    </a:lnTo>
                    <a:lnTo>
                      <a:pt x="24" y="42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42" y="66"/>
                    </a:lnTo>
                    <a:lnTo>
                      <a:pt x="60" y="72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96" y="102"/>
                    </a:lnTo>
                    <a:lnTo>
                      <a:pt x="102" y="114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50"/>
                    </a:lnTo>
                    <a:lnTo>
                      <a:pt x="120" y="168"/>
                    </a:lnTo>
                    <a:lnTo>
                      <a:pt x="138" y="162"/>
                    </a:lnTo>
                    <a:lnTo>
                      <a:pt x="162" y="168"/>
                    </a:lnTo>
                    <a:lnTo>
                      <a:pt x="180" y="168"/>
                    </a:lnTo>
                    <a:lnTo>
                      <a:pt x="174" y="180"/>
                    </a:lnTo>
                    <a:lnTo>
                      <a:pt x="168" y="198"/>
                    </a:lnTo>
                    <a:lnTo>
                      <a:pt x="162" y="210"/>
                    </a:lnTo>
                    <a:lnTo>
                      <a:pt x="174" y="228"/>
                    </a:lnTo>
                    <a:lnTo>
                      <a:pt x="192" y="240"/>
                    </a:lnTo>
                    <a:lnTo>
                      <a:pt x="180" y="252"/>
                    </a:lnTo>
                    <a:lnTo>
                      <a:pt x="180" y="264"/>
                    </a:lnTo>
                    <a:lnTo>
                      <a:pt x="174" y="276"/>
                    </a:lnTo>
                    <a:lnTo>
                      <a:pt x="168" y="288"/>
                    </a:lnTo>
                    <a:lnTo>
                      <a:pt x="168" y="300"/>
                    </a:lnTo>
                    <a:lnTo>
                      <a:pt x="186" y="300"/>
                    </a:lnTo>
                    <a:lnTo>
                      <a:pt x="198" y="306"/>
                    </a:lnTo>
                    <a:lnTo>
                      <a:pt x="210" y="306"/>
                    </a:lnTo>
                    <a:lnTo>
                      <a:pt x="228" y="300"/>
                    </a:lnTo>
                    <a:lnTo>
                      <a:pt x="240" y="312"/>
                    </a:lnTo>
                    <a:lnTo>
                      <a:pt x="252" y="324"/>
                    </a:lnTo>
                    <a:lnTo>
                      <a:pt x="258" y="336"/>
                    </a:lnTo>
                    <a:lnTo>
                      <a:pt x="264" y="348"/>
                    </a:lnTo>
                    <a:lnTo>
                      <a:pt x="234" y="324"/>
                    </a:lnTo>
                    <a:lnTo>
                      <a:pt x="270" y="366"/>
                    </a:lnTo>
                    <a:lnTo>
                      <a:pt x="294" y="366"/>
                    </a:lnTo>
                    <a:lnTo>
                      <a:pt x="306" y="354"/>
                    </a:lnTo>
                    <a:lnTo>
                      <a:pt x="318" y="342"/>
                    </a:lnTo>
                    <a:lnTo>
                      <a:pt x="342" y="330"/>
                    </a:lnTo>
                    <a:lnTo>
                      <a:pt x="330" y="312"/>
                    </a:lnTo>
                    <a:lnTo>
                      <a:pt x="330" y="306"/>
                    </a:lnTo>
                    <a:lnTo>
                      <a:pt x="312" y="318"/>
                    </a:lnTo>
                    <a:lnTo>
                      <a:pt x="300" y="318"/>
                    </a:lnTo>
                    <a:lnTo>
                      <a:pt x="294" y="300"/>
                    </a:lnTo>
                    <a:lnTo>
                      <a:pt x="282" y="282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46"/>
                    </a:lnTo>
                    <a:lnTo>
                      <a:pt x="264" y="240"/>
                    </a:lnTo>
                    <a:lnTo>
                      <a:pt x="252" y="240"/>
                    </a:lnTo>
                    <a:lnTo>
                      <a:pt x="234" y="228"/>
                    </a:lnTo>
                    <a:lnTo>
                      <a:pt x="240" y="216"/>
                    </a:lnTo>
                    <a:lnTo>
                      <a:pt x="258" y="198"/>
                    </a:lnTo>
                    <a:lnTo>
                      <a:pt x="264" y="210"/>
                    </a:lnTo>
                    <a:lnTo>
                      <a:pt x="282" y="192"/>
                    </a:lnTo>
                    <a:lnTo>
                      <a:pt x="294" y="192"/>
                    </a:lnTo>
                    <a:lnTo>
                      <a:pt x="312" y="186"/>
                    </a:lnTo>
                    <a:lnTo>
                      <a:pt x="318" y="174"/>
                    </a:lnTo>
                    <a:lnTo>
                      <a:pt x="324" y="156"/>
                    </a:lnTo>
                    <a:lnTo>
                      <a:pt x="324" y="144"/>
                    </a:lnTo>
                    <a:lnTo>
                      <a:pt x="318" y="126"/>
                    </a:lnTo>
                    <a:lnTo>
                      <a:pt x="330" y="108"/>
                    </a:lnTo>
                    <a:lnTo>
                      <a:pt x="330" y="102"/>
                    </a:lnTo>
                    <a:lnTo>
                      <a:pt x="348" y="108"/>
                    </a:lnTo>
                    <a:lnTo>
                      <a:pt x="360" y="108"/>
                    </a:lnTo>
                    <a:lnTo>
                      <a:pt x="372" y="114"/>
                    </a:lnTo>
                    <a:lnTo>
                      <a:pt x="384" y="114"/>
                    </a:lnTo>
                    <a:lnTo>
                      <a:pt x="396" y="120"/>
                    </a:lnTo>
                    <a:lnTo>
                      <a:pt x="402" y="120"/>
                    </a:lnTo>
                    <a:lnTo>
                      <a:pt x="390" y="102"/>
                    </a:lnTo>
                    <a:lnTo>
                      <a:pt x="384" y="90"/>
                    </a:lnTo>
                    <a:lnTo>
                      <a:pt x="390" y="72"/>
                    </a:lnTo>
                    <a:lnTo>
                      <a:pt x="384" y="60"/>
                    </a:lnTo>
                    <a:lnTo>
                      <a:pt x="372" y="54"/>
                    </a:lnTo>
                    <a:lnTo>
                      <a:pt x="366" y="54"/>
                    </a:lnTo>
                    <a:lnTo>
                      <a:pt x="348" y="48"/>
                    </a:lnTo>
                    <a:lnTo>
                      <a:pt x="342" y="48"/>
                    </a:lnTo>
                    <a:lnTo>
                      <a:pt x="336" y="36"/>
                    </a:lnTo>
                    <a:lnTo>
                      <a:pt x="324" y="24"/>
                    </a:lnTo>
                    <a:lnTo>
                      <a:pt x="330" y="6"/>
                    </a:lnTo>
                    <a:lnTo>
                      <a:pt x="306" y="0"/>
                    </a:lnTo>
                    <a:lnTo>
                      <a:pt x="294" y="6"/>
                    </a:lnTo>
                    <a:lnTo>
                      <a:pt x="288" y="24"/>
                    </a:lnTo>
                    <a:lnTo>
                      <a:pt x="288" y="36"/>
                    </a:lnTo>
                    <a:lnTo>
                      <a:pt x="288" y="48"/>
                    </a:lnTo>
                    <a:lnTo>
                      <a:pt x="288" y="54"/>
                    </a:lnTo>
                    <a:lnTo>
                      <a:pt x="288" y="60"/>
                    </a:lnTo>
                    <a:lnTo>
                      <a:pt x="276" y="54"/>
                    </a:lnTo>
                    <a:lnTo>
                      <a:pt x="276" y="48"/>
                    </a:lnTo>
                    <a:lnTo>
                      <a:pt x="264" y="54"/>
                    </a:lnTo>
                    <a:lnTo>
                      <a:pt x="252" y="48"/>
                    </a:lnTo>
                    <a:lnTo>
                      <a:pt x="240" y="48"/>
                    </a:lnTo>
                    <a:lnTo>
                      <a:pt x="216" y="48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56" y="42"/>
                    </a:lnTo>
                    <a:lnTo>
                      <a:pt x="138" y="54"/>
                    </a:lnTo>
                    <a:lnTo>
                      <a:pt x="108" y="60"/>
                    </a:lnTo>
                    <a:lnTo>
                      <a:pt x="96" y="72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6" name="Freeform 37">
                <a:hlinkClick r:id="rId9"/>
              </p:cNvPr>
              <p:cNvSpPr>
                <a:spLocks/>
              </p:cNvSpPr>
              <p:nvPr/>
            </p:nvSpPr>
            <p:spPr bwMode="auto">
              <a:xfrm>
                <a:off x="989956" y="2045678"/>
                <a:ext cx="1257856" cy="1467007"/>
              </a:xfrm>
              <a:custGeom>
                <a:avLst/>
                <a:gdLst/>
                <a:ahLst/>
                <a:cxnLst>
                  <a:cxn ang="0">
                    <a:pos x="222" y="114"/>
                  </a:cxn>
                  <a:cxn ang="0">
                    <a:pos x="210" y="90"/>
                  </a:cxn>
                  <a:cxn ang="0">
                    <a:pos x="210" y="66"/>
                  </a:cxn>
                  <a:cxn ang="0">
                    <a:pos x="216" y="48"/>
                  </a:cxn>
                  <a:cxn ang="0">
                    <a:pos x="192" y="36"/>
                  </a:cxn>
                  <a:cxn ang="0">
                    <a:pos x="162" y="18"/>
                  </a:cxn>
                  <a:cxn ang="0">
                    <a:pos x="126" y="0"/>
                  </a:cxn>
                  <a:cxn ang="0">
                    <a:pos x="114" y="18"/>
                  </a:cxn>
                  <a:cxn ang="0">
                    <a:pos x="120" y="42"/>
                  </a:cxn>
                  <a:cxn ang="0">
                    <a:pos x="96" y="72"/>
                  </a:cxn>
                  <a:cxn ang="0">
                    <a:pos x="66" y="96"/>
                  </a:cxn>
                  <a:cxn ang="0">
                    <a:pos x="42" y="120"/>
                  </a:cxn>
                  <a:cxn ang="0">
                    <a:pos x="36" y="132"/>
                  </a:cxn>
                  <a:cxn ang="0">
                    <a:pos x="36" y="162"/>
                  </a:cxn>
                  <a:cxn ang="0">
                    <a:pos x="18" y="180"/>
                  </a:cxn>
                  <a:cxn ang="0">
                    <a:pos x="18" y="210"/>
                  </a:cxn>
                  <a:cxn ang="0">
                    <a:pos x="12" y="234"/>
                  </a:cxn>
                  <a:cxn ang="0">
                    <a:pos x="12" y="252"/>
                  </a:cxn>
                  <a:cxn ang="0">
                    <a:pos x="12" y="276"/>
                  </a:cxn>
                  <a:cxn ang="0">
                    <a:pos x="0" y="306"/>
                  </a:cxn>
                  <a:cxn ang="0">
                    <a:pos x="0" y="336"/>
                  </a:cxn>
                  <a:cxn ang="0">
                    <a:pos x="30" y="372"/>
                  </a:cxn>
                  <a:cxn ang="0">
                    <a:pos x="60" y="390"/>
                  </a:cxn>
                  <a:cxn ang="0">
                    <a:pos x="90" y="390"/>
                  </a:cxn>
                  <a:cxn ang="0">
                    <a:pos x="114" y="390"/>
                  </a:cxn>
                  <a:cxn ang="0">
                    <a:pos x="162" y="408"/>
                  </a:cxn>
                  <a:cxn ang="0">
                    <a:pos x="198" y="432"/>
                  </a:cxn>
                  <a:cxn ang="0">
                    <a:pos x="180" y="450"/>
                  </a:cxn>
                  <a:cxn ang="0">
                    <a:pos x="180" y="486"/>
                  </a:cxn>
                  <a:cxn ang="0">
                    <a:pos x="210" y="504"/>
                  </a:cxn>
                  <a:cxn ang="0">
                    <a:pos x="246" y="486"/>
                  </a:cxn>
                  <a:cxn ang="0">
                    <a:pos x="234" y="438"/>
                  </a:cxn>
                  <a:cxn ang="0">
                    <a:pos x="264" y="408"/>
                  </a:cxn>
                  <a:cxn ang="0">
                    <a:pos x="240" y="384"/>
                  </a:cxn>
                  <a:cxn ang="0">
                    <a:pos x="234" y="348"/>
                  </a:cxn>
                  <a:cxn ang="0">
                    <a:pos x="252" y="336"/>
                  </a:cxn>
                  <a:cxn ang="0">
                    <a:pos x="282" y="336"/>
                  </a:cxn>
                  <a:cxn ang="0">
                    <a:pos x="294" y="354"/>
                  </a:cxn>
                  <a:cxn ang="0">
                    <a:pos x="312" y="360"/>
                  </a:cxn>
                  <a:cxn ang="0">
                    <a:pos x="324" y="390"/>
                  </a:cxn>
                  <a:cxn ang="0">
                    <a:pos x="348" y="396"/>
                  </a:cxn>
                  <a:cxn ang="0">
                    <a:pos x="378" y="390"/>
                  </a:cxn>
                  <a:cxn ang="0">
                    <a:pos x="408" y="396"/>
                  </a:cxn>
                  <a:cxn ang="0">
                    <a:pos x="420" y="378"/>
                  </a:cxn>
                  <a:cxn ang="0">
                    <a:pos x="414" y="354"/>
                  </a:cxn>
                  <a:cxn ang="0">
                    <a:pos x="390" y="336"/>
                  </a:cxn>
                  <a:cxn ang="0">
                    <a:pos x="390" y="318"/>
                  </a:cxn>
                  <a:cxn ang="0">
                    <a:pos x="384" y="288"/>
                  </a:cxn>
                  <a:cxn ang="0">
                    <a:pos x="336" y="282"/>
                  </a:cxn>
                  <a:cxn ang="0">
                    <a:pos x="306" y="282"/>
                  </a:cxn>
                  <a:cxn ang="0">
                    <a:pos x="258" y="276"/>
                  </a:cxn>
                  <a:cxn ang="0">
                    <a:pos x="216" y="282"/>
                  </a:cxn>
                  <a:cxn ang="0">
                    <a:pos x="204" y="300"/>
                  </a:cxn>
                  <a:cxn ang="0">
                    <a:pos x="180" y="282"/>
                  </a:cxn>
                  <a:cxn ang="0">
                    <a:pos x="180" y="264"/>
                  </a:cxn>
                  <a:cxn ang="0">
                    <a:pos x="204" y="216"/>
                  </a:cxn>
                  <a:cxn ang="0">
                    <a:pos x="228" y="204"/>
                  </a:cxn>
                  <a:cxn ang="0">
                    <a:pos x="252" y="180"/>
                  </a:cxn>
                  <a:cxn ang="0">
                    <a:pos x="198" y="174"/>
                  </a:cxn>
                </a:cxnLst>
                <a:rect l="0" t="0" r="r" b="b"/>
                <a:pathLst>
                  <a:path w="426" h="504">
                    <a:moveTo>
                      <a:pt x="198" y="156"/>
                    </a:moveTo>
                    <a:lnTo>
                      <a:pt x="210" y="132"/>
                    </a:lnTo>
                    <a:lnTo>
                      <a:pt x="222" y="114"/>
                    </a:lnTo>
                    <a:lnTo>
                      <a:pt x="222" y="102"/>
                    </a:lnTo>
                    <a:lnTo>
                      <a:pt x="204" y="102"/>
                    </a:lnTo>
                    <a:lnTo>
                      <a:pt x="210" y="90"/>
                    </a:lnTo>
                    <a:lnTo>
                      <a:pt x="228" y="84"/>
                    </a:lnTo>
                    <a:lnTo>
                      <a:pt x="222" y="78"/>
                    </a:lnTo>
                    <a:lnTo>
                      <a:pt x="210" y="66"/>
                    </a:lnTo>
                    <a:lnTo>
                      <a:pt x="204" y="66"/>
                    </a:lnTo>
                    <a:lnTo>
                      <a:pt x="216" y="60"/>
                    </a:lnTo>
                    <a:lnTo>
                      <a:pt x="216" y="48"/>
                    </a:lnTo>
                    <a:lnTo>
                      <a:pt x="210" y="42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14" y="6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14" y="24"/>
                    </a:lnTo>
                    <a:lnTo>
                      <a:pt x="114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8" y="60"/>
                    </a:lnTo>
                    <a:lnTo>
                      <a:pt x="96" y="72"/>
                    </a:lnTo>
                    <a:lnTo>
                      <a:pt x="90" y="84"/>
                    </a:lnTo>
                    <a:lnTo>
                      <a:pt x="78" y="90"/>
                    </a:lnTo>
                    <a:lnTo>
                      <a:pt x="66" y="96"/>
                    </a:lnTo>
                    <a:lnTo>
                      <a:pt x="54" y="102"/>
                    </a:lnTo>
                    <a:lnTo>
                      <a:pt x="48" y="114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42" y="132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36" y="150"/>
                    </a:lnTo>
                    <a:lnTo>
                      <a:pt x="36" y="162"/>
                    </a:lnTo>
                    <a:lnTo>
                      <a:pt x="24" y="162"/>
                    </a:lnTo>
                    <a:lnTo>
                      <a:pt x="18" y="174"/>
                    </a:lnTo>
                    <a:lnTo>
                      <a:pt x="18" y="180"/>
                    </a:lnTo>
                    <a:lnTo>
                      <a:pt x="18" y="186"/>
                    </a:lnTo>
                    <a:lnTo>
                      <a:pt x="18" y="198"/>
                    </a:lnTo>
                    <a:lnTo>
                      <a:pt x="18" y="210"/>
                    </a:lnTo>
                    <a:lnTo>
                      <a:pt x="24" y="222"/>
                    </a:lnTo>
                    <a:lnTo>
                      <a:pt x="24" y="234"/>
                    </a:lnTo>
                    <a:lnTo>
                      <a:pt x="12" y="234"/>
                    </a:lnTo>
                    <a:lnTo>
                      <a:pt x="12" y="240"/>
                    </a:lnTo>
                    <a:lnTo>
                      <a:pt x="18" y="246"/>
                    </a:lnTo>
                    <a:lnTo>
                      <a:pt x="12" y="252"/>
                    </a:lnTo>
                    <a:lnTo>
                      <a:pt x="18" y="264"/>
                    </a:lnTo>
                    <a:lnTo>
                      <a:pt x="12" y="270"/>
                    </a:lnTo>
                    <a:lnTo>
                      <a:pt x="12" y="276"/>
                    </a:lnTo>
                    <a:lnTo>
                      <a:pt x="6" y="288"/>
                    </a:lnTo>
                    <a:lnTo>
                      <a:pt x="0" y="294"/>
                    </a:lnTo>
                    <a:lnTo>
                      <a:pt x="0" y="306"/>
                    </a:lnTo>
                    <a:lnTo>
                      <a:pt x="6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0" y="372"/>
                    </a:lnTo>
                    <a:lnTo>
                      <a:pt x="36" y="384"/>
                    </a:lnTo>
                    <a:lnTo>
                      <a:pt x="48" y="408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78" y="384"/>
                    </a:lnTo>
                    <a:lnTo>
                      <a:pt x="90" y="390"/>
                    </a:lnTo>
                    <a:lnTo>
                      <a:pt x="102" y="378"/>
                    </a:lnTo>
                    <a:lnTo>
                      <a:pt x="108" y="390"/>
                    </a:lnTo>
                    <a:lnTo>
                      <a:pt x="114" y="390"/>
                    </a:lnTo>
                    <a:lnTo>
                      <a:pt x="126" y="396"/>
                    </a:lnTo>
                    <a:lnTo>
                      <a:pt x="144" y="402"/>
                    </a:lnTo>
                    <a:lnTo>
                      <a:pt x="162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2" y="444"/>
                    </a:lnTo>
                    <a:lnTo>
                      <a:pt x="186" y="450"/>
                    </a:lnTo>
                    <a:lnTo>
                      <a:pt x="180" y="450"/>
                    </a:lnTo>
                    <a:lnTo>
                      <a:pt x="180" y="462"/>
                    </a:lnTo>
                    <a:lnTo>
                      <a:pt x="168" y="474"/>
                    </a:lnTo>
                    <a:lnTo>
                      <a:pt x="180" y="486"/>
                    </a:lnTo>
                    <a:lnTo>
                      <a:pt x="186" y="498"/>
                    </a:lnTo>
                    <a:lnTo>
                      <a:pt x="192" y="498"/>
                    </a:lnTo>
                    <a:lnTo>
                      <a:pt x="210" y="504"/>
                    </a:lnTo>
                    <a:lnTo>
                      <a:pt x="222" y="498"/>
                    </a:lnTo>
                    <a:lnTo>
                      <a:pt x="240" y="498"/>
                    </a:lnTo>
                    <a:lnTo>
                      <a:pt x="246" y="486"/>
                    </a:lnTo>
                    <a:lnTo>
                      <a:pt x="234" y="474"/>
                    </a:lnTo>
                    <a:lnTo>
                      <a:pt x="234" y="456"/>
                    </a:lnTo>
                    <a:lnTo>
                      <a:pt x="234" y="438"/>
                    </a:lnTo>
                    <a:lnTo>
                      <a:pt x="252" y="432"/>
                    </a:lnTo>
                    <a:lnTo>
                      <a:pt x="264" y="426"/>
                    </a:lnTo>
                    <a:lnTo>
                      <a:pt x="264" y="408"/>
                    </a:lnTo>
                    <a:lnTo>
                      <a:pt x="258" y="390"/>
                    </a:lnTo>
                    <a:lnTo>
                      <a:pt x="264" y="372"/>
                    </a:lnTo>
                    <a:lnTo>
                      <a:pt x="240" y="384"/>
                    </a:lnTo>
                    <a:lnTo>
                      <a:pt x="228" y="372"/>
                    </a:lnTo>
                    <a:lnTo>
                      <a:pt x="228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6"/>
                    </a:lnTo>
                    <a:lnTo>
                      <a:pt x="252" y="336"/>
                    </a:lnTo>
                    <a:lnTo>
                      <a:pt x="264" y="336"/>
                    </a:lnTo>
                    <a:lnTo>
                      <a:pt x="276" y="336"/>
                    </a:lnTo>
                    <a:lnTo>
                      <a:pt x="282" y="336"/>
                    </a:lnTo>
                    <a:lnTo>
                      <a:pt x="288" y="342"/>
                    </a:lnTo>
                    <a:lnTo>
                      <a:pt x="288" y="348"/>
                    </a:lnTo>
                    <a:lnTo>
                      <a:pt x="294" y="354"/>
                    </a:lnTo>
                    <a:lnTo>
                      <a:pt x="300" y="348"/>
                    </a:lnTo>
                    <a:lnTo>
                      <a:pt x="306" y="354"/>
                    </a:lnTo>
                    <a:lnTo>
                      <a:pt x="312" y="360"/>
                    </a:lnTo>
                    <a:lnTo>
                      <a:pt x="318" y="366"/>
                    </a:lnTo>
                    <a:lnTo>
                      <a:pt x="318" y="378"/>
                    </a:lnTo>
                    <a:lnTo>
                      <a:pt x="324" y="390"/>
                    </a:lnTo>
                    <a:lnTo>
                      <a:pt x="336" y="402"/>
                    </a:lnTo>
                    <a:lnTo>
                      <a:pt x="342" y="402"/>
                    </a:lnTo>
                    <a:lnTo>
                      <a:pt x="348" y="396"/>
                    </a:lnTo>
                    <a:lnTo>
                      <a:pt x="366" y="390"/>
                    </a:lnTo>
                    <a:lnTo>
                      <a:pt x="366" y="390"/>
                    </a:lnTo>
                    <a:lnTo>
                      <a:pt x="378" y="390"/>
                    </a:lnTo>
                    <a:lnTo>
                      <a:pt x="390" y="390"/>
                    </a:lnTo>
                    <a:lnTo>
                      <a:pt x="396" y="390"/>
                    </a:lnTo>
                    <a:lnTo>
                      <a:pt x="408" y="396"/>
                    </a:lnTo>
                    <a:lnTo>
                      <a:pt x="408" y="408"/>
                    </a:lnTo>
                    <a:lnTo>
                      <a:pt x="414" y="396"/>
                    </a:lnTo>
                    <a:lnTo>
                      <a:pt x="420" y="378"/>
                    </a:lnTo>
                    <a:lnTo>
                      <a:pt x="426" y="366"/>
                    </a:lnTo>
                    <a:lnTo>
                      <a:pt x="426" y="360"/>
                    </a:lnTo>
                    <a:lnTo>
                      <a:pt x="414" y="354"/>
                    </a:lnTo>
                    <a:lnTo>
                      <a:pt x="408" y="342"/>
                    </a:lnTo>
                    <a:lnTo>
                      <a:pt x="390" y="336"/>
                    </a:lnTo>
                    <a:lnTo>
                      <a:pt x="390" y="336"/>
                    </a:lnTo>
                    <a:lnTo>
                      <a:pt x="384" y="318"/>
                    </a:lnTo>
                    <a:lnTo>
                      <a:pt x="390" y="318"/>
                    </a:lnTo>
                    <a:lnTo>
                      <a:pt x="390" y="318"/>
                    </a:lnTo>
                    <a:lnTo>
                      <a:pt x="390" y="300"/>
                    </a:lnTo>
                    <a:lnTo>
                      <a:pt x="384" y="288"/>
                    </a:lnTo>
                    <a:lnTo>
                      <a:pt x="384" y="288"/>
                    </a:lnTo>
                    <a:lnTo>
                      <a:pt x="372" y="282"/>
                    </a:lnTo>
                    <a:lnTo>
                      <a:pt x="342" y="276"/>
                    </a:lnTo>
                    <a:lnTo>
                      <a:pt x="336" y="282"/>
                    </a:lnTo>
                    <a:lnTo>
                      <a:pt x="330" y="288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76" y="264"/>
                    </a:lnTo>
                    <a:lnTo>
                      <a:pt x="264" y="264"/>
                    </a:lnTo>
                    <a:lnTo>
                      <a:pt x="258" y="276"/>
                    </a:lnTo>
                    <a:lnTo>
                      <a:pt x="240" y="264"/>
                    </a:lnTo>
                    <a:lnTo>
                      <a:pt x="216" y="264"/>
                    </a:lnTo>
                    <a:lnTo>
                      <a:pt x="216" y="282"/>
                    </a:lnTo>
                    <a:lnTo>
                      <a:pt x="216" y="282"/>
                    </a:lnTo>
                    <a:lnTo>
                      <a:pt x="222" y="294"/>
                    </a:lnTo>
                    <a:lnTo>
                      <a:pt x="204" y="300"/>
                    </a:lnTo>
                    <a:lnTo>
                      <a:pt x="198" y="300"/>
                    </a:lnTo>
                    <a:lnTo>
                      <a:pt x="186" y="294"/>
                    </a:lnTo>
                    <a:lnTo>
                      <a:pt x="180" y="282"/>
                    </a:lnTo>
                    <a:lnTo>
                      <a:pt x="180" y="270"/>
                    </a:lnTo>
                    <a:lnTo>
                      <a:pt x="186" y="252"/>
                    </a:lnTo>
                    <a:lnTo>
                      <a:pt x="180" y="264"/>
                    </a:lnTo>
                    <a:lnTo>
                      <a:pt x="180" y="234"/>
                    </a:lnTo>
                    <a:lnTo>
                      <a:pt x="192" y="234"/>
                    </a:lnTo>
                    <a:lnTo>
                      <a:pt x="204" y="216"/>
                    </a:lnTo>
                    <a:lnTo>
                      <a:pt x="210" y="204"/>
                    </a:lnTo>
                    <a:lnTo>
                      <a:pt x="210" y="204"/>
                    </a:lnTo>
                    <a:lnTo>
                      <a:pt x="228" y="204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2" y="180"/>
                    </a:lnTo>
                    <a:lnTo>
                      <a:pt x="246" y="180"/>
                    </a:lnTo>
                    <a:lnTo>
                      <a:pt x="216" y="180"/>
                    </a:lnTo>
                    <a:lnTo>
                      <a:pt x="198" y="174"/>
                    </a:lnTo>
                    <a:lnTo>
                      <a:pt x="198" y="1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27" name="Freeform 34">
                <a:hlinkClick r:id="rId10"/>
              </p:cNvPr>
              <p:cNvSpPr>
                <a:spLocks/>
              </p:cNvSpPr>
              <p:nvPr/>
            </p:nvSpPr>
            <p:spPr bwMode="auto">
              <a:xfrm>
                <a:off x="2305029" y="5944047"/>
                <a:ext cx="566922" cy="611253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2" y="48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42" y="0"/>
                  </a:cxn>
                  <a:cxn ang="0">
                    <a:pos x="48" y="6"/>
                  </a:cxn>
                  <a:cxn ang="0">
                    <a:pos x="66" y="6"/>
                  </a:cxn>
                  <a:cxn ang="0">
                    <a:pos x="72" y="12"/>
                  </a:cxn>
                  <a:cxn ang="0">
                    <a:pos x="66" y="24"/>
                  </a:cxn>
                  <a:cxn ang="0">
                    <a:pos x="72" y="36"/>
                  </a:cxn>
                  <a:cxn ang="0">
                    <a:pos x="78" y="48"/>
                  </a:cxn>
                  <a:cxn ang="0">
                    <a:pos x="90" y="54"/>
                  </a:cxn>
                  <a:cxn ang="0">
                    <a:pos x="108" y="48"/>
                  </a:cxn>
                  <a:cxn ang="0">
                    <a:pos x="114" y="54"/>
                  </a:cxn>
                  <a:cxn ang="0">
                    <a:pos x="132" y="60"/>
                  </a:cxn>
                  <a:cxn ang="0">
                    <a:pos x="138" y="60"/>
                  </a:cxn>
                  <a:cxn ang="0">
                    <a:pos x="144" y="66"/>
                  </a:cxn>
                  <a:cxn ang="0">
                    <a:pos x="144" y="78"/>
                  </a:cxn>
                  <a:cxn ang="0">
                    <a:pos x="132" y="84"/>
                  </a:cxn>
                  <a:cxn ang="0">
                    <a:pos x="132" y="96"/>
                  </a:cxn>
                  <a:cxn ang="0">
                    <a:pos x="126" y="108"/>
                  </a:cxn>
                  <a:cxn ang="0">
                    <a:pos x="138" y="114"/>
                  </a:cxn>
                  <a:cxn ang="0">
                    <a:pos x="144" y="126"/>
                  </a:cxn>
                  <a:cxn ang="0">
                    <a:pos x="156" y="126"/>
                  </a:cxn>
                  <a:cxn ang="0">
                    <a:pos x="156" y="126"/>
                  </a:cxn>
                  <a:cxn ang="0">
                    <a:pos x="168" y="120"/>
                  </a:cxn>
                  <a:cxn ang="0">
                    <a:pos x="174" y="108"/>
                  </a:cxn>
                  <a:cxn ang="0">
                    <a:pos x="180" y="108"/>
                  </a:cxn>
                  <a:cxn ang="0">
                    <a:pos x="180" y="132"/>
                  </a:cxn>
                  <a:cxn ang="0">
                    <a:pos x="192" y="114"/>
                  </a:cxn>
                  <a:cxn ang="0">
                    <a:pos x="180" y="144"/>
                  </a:cxn>
                  <a:cxn ang="0">
                    <a:pos x="180" y="150"/>
                  </a:cxn>
                  <a:cxn ang="0">
                    <a:pos x="186" y="156"/>
                  </a:cxn>
                  <a:cxn ang="0">
                    <a:pos x="186" y="168"/>
                  </a:cxn>
                  <a:cxn ang="0">
                    <a:pos x="180" y="180"/>
                  </a:cxn>
                  <a:cxn ang="0">
                    <a:pos x="168" y="186"/>
                  </a:cxn>
                  <a:cxn ang="0">
                    <a:pos x="162" y="198"/>
                  </a:cxn>
                  <a:cxn ang="0">
                    <a:pos x="150" y="210"/>
                  </a:cxn>
                  <a:cxn ang="0">
                    <a:pos x="144" y="204"/>
                  </a:cxn>
                  <a:cxn ang="0">
                    <a:pos x="126" y="198"/>
                  </a:cxn>
                  <a:cxn ang="0">
                    <a:pos x="114" y="192"/>
                  </a:cxn>
                  <a:cxn ang="0">
                    <a:pos x="102" y="186"/>
                  </a:cxn>
                  <a:cxn ang="0">
                    <a:pos x="96" y="192"/>
                  </a:cxn>
                  <a:cxn ang="0">
                    <a:pos x="84" y="204"/>
                  </a:cxn>
                  <a:cxn ang="0">
                    <a:pos x="78" y="204"/>
                  </a:cxn>
                  <a:cxn ang="0">
                    <a:pos x="60" y="198"/>
                  </a:cxn>
                  <a:cxn ang="0">
                    <a:pos x="54" y="198"/>
                  </a:cxn>
                  <a:cxn ang="0">
                    <a:pos x="42" y="204"/>
                  </a:cxn>
                  <a:cxn ang="0">
                    <a:pos x="24" y="210"/>
                  </a:cxn>
                  <a:cxn ang="0">
                    <a:pos x="30" y="198"/>
                  </a:cxn>
                  <a:cxn ang="0">
                    <a:pos x="24" y="186"/>
                  </a:cxn>
                  <a:cxn ang="0">
                    <a:pos x="36" y="174"/>
                  </a:cxn>
                  <a:cxn ang="0">
                    <a:pos x="30" y="162"/>
                  </a:cxn>
                  <a:cxn ang="0">
                    <a:pos x="24" y="144"/>
                  </a:cxn>
                  <a:cxn ang="0">
                    <a:pos x="18" y="126"/>
                  </a:cxn>
                  <a:cxn ang="0">
                    <a:pos x="12" y="126"/>
                  </a:cxn>
                  <a:cxn ang="0">
                    <a:pos x="0" y="108"/>
                  </a:cxn>
                  <a:cxn ang="0">
                    <a:pos x="0" y="96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24" y="60"/>
                  </a:cxn>
                </a:cxnLst>
                <a:rect l="0" t="0" r="r" b="b"/>
                <a:pathLst>
                  <a:path w="192" h="210">
                    <a:moveTo>
                      <a:pt x="24" y="60"/>
                    </a:moveTo>
                    <a:lnTo>
                      <a:pt x="12" y="48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66" y="6"/>
                    </a:lnTo>
                    <a:lnTo>
                      <a:pt x="72" y="12"/>
                    </a:lnTo>
                    <a:lnTo>
                      <a:pt x="66" y="24"/>
                    </a:lnTo>
                    <a:lnTo>
                      <a:pt x="72" y="36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108" y="48"/>
                    </a:lnTo>
                    <a:lnTo>
                      <a:pt x="114" y="54"/>
                    </a:lnTo>
                    <a:lnTo>
                      <a:pt x="132" y="60"/>
                    </a:lnTo>
                    <a:lnTo>
                      <a:pt x="138" y="60"/>
                    </a:lnTo>
                    <a:lnTo>
                      <a:pt x="144" y="66"/>
                    </a:lnTo>
                    <a:lnTo>
                      <a:pt x="144" y="78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26" y="108"/>
                    </a:lnTo>
                    <a:lnTo>
                      <a:pt x="138" y="114"/>
                    </a:lnTo>
                    <a:lnTo>
                      <a:pt x="144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80" y="108"/>
                    </a:lnTo>
                    <a:lnTo>
                      <a:pt x="180" y="132"/>
                    </a:lnTo>
                    <a:lnTo>
                      <a:pt x="192" y="114"/>
                    </a:lnTo>
                    <a:lnTo>
                      <a:pt x="180" y="144"/>
                    </a:lnTo>
                    <a:lnTo>
                      <a:pt x="180" y="150"/>
                    </a:lnTo>
                    <a:lnTo>
                      <a:pt x="186" y="156"/>
                    </a:lnTo>
                    <a:lnTo>
                      <a:pt x="186" y="168"/>
                    </a:lnTo>
                    <a:lnTo>
                      <a:pt x="180" y="180"/>
                    </a:lnTo>
                    <a:lnTo>
                      <a:pt x="168" y="186"/>
                    </a:lnTo>
                    <a:lnTo>
                      <a:pt x="162" y="198"/>
                    </a:lnTo>
                    <a:lnTo>
                      <a:pt x="150" y="210"/>
                    </a:lnTo>
                    <a:lnTo>
                      <a:pt x="144" y="204"/>
                    </a:lnTo>
                    <a:lnTo>
                      <a:pt x="126" y="198"/>
                    </a:lnTo>
                    <a:lnTo>
                      <a:pt x="114" y="192"/>
                    </a:lnTo>
                    <a:lnTo>
                      <a:pt x="102" y="186"/>
                    </a:lnTo>
                    <a:lnTo>
                      <a:pt x="96" y="192"/>
                    </a:lnTo>
                    <a:lnTo>
                      <a:pt x="84" y="204"/>
                    </a:lnTo>
                    <a:lnTo>
                      <a:pt x="78" y="204"/>
                    </a:lnTo>
                    <a:lnTo>
                      <a:pt x="60" y="198"/>
                    </a:lnTo>
                    <a:lnTo>
                      <a:pt x="54" y="198"/>
                    </a:lnTo>
                    <a:lnTo>
                      <a:pt x="42" y="204"/>
                    </a:lnTo>
                    <a:lnTo>
                      <a:pt x="24" y="210"/>
                    </a:lnTo>
                    <a:lnTo>
                      <a:pt x="30" y="198"/>
                    </a:lnTo>
                    <a:lnTo>
                      <a:pt x="24" y="186"/>
                    </a:lnTo>
                    <a:lnTo>
                      <a:pt x="36" y="174"/>
                    </a:lnTo>
                    <a:lnTo>
                      <a:pt x="30" y="162"/>
                    </a:lnTo>
                    <a:lnTo>
                      <a:pt x="24" y="14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" name="Freeform 33">
                <a:hlinkClick r:id="rId11"/>
              </p:cNvPr>
              <p:cNvSpPr>
                <a:spLocks/>
              </p:cNvSpPr>
              <p:nvPr/>
            </p:nvSpPr>
            <p:spPr bwMode="auto">
              <a:xfrm>
                <a:off x="2836518" y="6013904"/>
                <a:ext cx="516282" cy="539296"/>
              </a:xfrm>
              <a:custGeom>
                <a:avLst/>
                <a:gdLst/>
                <a:ahLst/>
                <a:cxnLst>
                  <a:cxn ang="0">
                    <a:pos x="138" y="126"/>
                  </a:cxn>
                  <a:cxn ang="0">
                    <a:pos x="138" y="108"/>
                  </a:cxn>
                  <a:cxn ang="0">
                    <a:pos x="126" y="90"/>
                  </a:cxn>
                  <a:cxn ang="0">
                    <a:pos x="120" y="78"/>
                  </a:cxn>
                  <a:cxn ang="0">
                    <a:pos x="102" y="60"/>
                  </a:cxn>
                  <a:cxn ang="0">
                    <a:pos x="102" y="42"/>
                  </a:cxn>
                  <a:cxn ang="0">
                    <a:pos x="84" y="36"/>
                  </a:cxn>
                  <a:cxn ang="0">
                    <a:pos x="96" y="0"/>
                  </a:cxn>
                  <a:cxn ang="0">
                    <a:pos x="102" y="12"/>
                  </a:cxn>
                  <a:cxn ang="0">
                    <a:pos x="78" y="6"/>
                  </a:cxn>
                  <a:cxn ang="0">
                    <a:pos x="60" y="18"/>
                  </a:cxn>
                  <a:cxn ang="0">
                    <a:pos x="48" y="18"/>
                  </a:cxn>
                  <a:cxn ang="0">
                    <a:pos x="48" y="12"/>
                  </a:cxn>
                  <a:cxn ang="0">
                    <a:pos x="42" y="6"/>
                  </a:cxn>
                  <a:cxn ang="0">
                    <a:pos x="24" y="12"/>
                  </a:cxn>
                  <a:cxn ang="0">
                    <a:pos x="24" y="24"/>
                  </a:cxn>
                  <a:cxn ang="0">
                    <a:pos x="12" y="36"/>
                  </a:cxn>
                  <a:cxn ang="0">
                    <a:pos x="18" y="42"/>
                  </a:cxn>
                  <a:cxn ang="0">
                    <a:pos x="18" y="54"/>
                  </a:cxn>
                  <a:cxn ang="0">
                    <a:pos x="12" y="66"/>
                  </a:cxn>
                  <a:cxn ang="0">
                    <a:pos x="12" y="72"/>
                  </a:cxn>
                  <a:cxn ang="0">
                    <a:pos x="6" y="84"/>
                  </a:cxn>
                  <a:cxn ang="0">
                    <a:pos x="0" y="90"/>
                  </a:cxn>
                  <a:cxn ang="0">
                    <a:pos x="6" y="102"/>
                  </a:cxn>
                  <a:cxn ang="0">
                    <a:pos x="12" y="108"/>
                  </a:cxn>
                  <a:cxn ang="0">
                    <a:pos x="12" y="120"/>
                  </a:cxn>
                  <a:cxn ang="0">
                    <a:pos x="6" y="132"/>
                  </a:cxn>
                  <a:cxn ang="0">
                    <a:pos x="6" y="150"/>
                  </a:cxn>
                  <a:cxn ang="0">
                    <a:pos x="12" y="150"/>
                  </a:cxn>
                  <a:cxn ang="0">
                    <a:pos x="30" y="162"/>
                  </a:cxn>
                  <a:cxn ang="0">
                    <a:pos x="48" y="162"/>
                  </a:cxn>
                  <a:cxn ang="0">
                    <a:pos x="60" y="162"/>
                  </a:cxn>
                  <a:cxn ang="0">
                    <a:pos x="72" y="150"/>
                  </a:cxn>
                  <a:cxn ang="0">
                    <a:pos x="84" y="144"/>
                  </a:cxn>
                  <a:cxn ang="0">
                    <a:pos x="102" y="144"/>
                  </a:cxn>
                  <a:cxn ang="0">
                    <a:pos x="114" y="144"/>
                  </a:cxn>
                  <a:cxn ang="0">
                    <a:pos x="138" y="126"/>
                  </a:cxn>
                </a:cxnLst>
                <a:rect l="0" t="0" r="r" b="b"/>
                <a:pathLst>
                  <a:path w="138" h="162">
                    <a:moveTo>
                      <a:pt x="138" y="126"/>
                    </a:moveTo>
                    <a:lnTo>
                      <a:pt x="138" y="108"/>
                    </a:lnTo>
                    <a:lnTo>
                      <a:pt x="126" y="90"/>
                    </a:lnTo>
                    <a:lnTo>
                      <a:pt x="120" y="78"/>
                    </a:lnTo>
                    <a:lnTo>
                      <a:pt x="102" y="60"/>
                    </a:lnTo>
                    <a:lnTo>
                      <a:pt x="102" y="42"/>
                    </a:lnTo>
                    <a:lnTo>
                      <a:pt x="84" y="36"/>
                    </a:lnTo>
                    <a:lnTo>
                      <a:pt x="96" y="0"/>
                    </a:lnTo>
                    <a:lnTo>
                      <a:pt x="102" y="12"/>
                    </a:lnTo>
                    <a:lnTo>
                      <a:pt x="78" y="6"/>
                    </a:lnTo>
                    <a:lnTo>
                      <a:pt x="60" y="18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8" y="162"/>
                    </a:lnTo>
                    <a:lnTo>
                      <a:pt x="60" y="162"/>
                    </a:lnTo>
                    <a:lnTo>
                      <a:pt x="72" y="150"/>
                    </a:lnTo>
                    <a:lnTo>
                      <a:pt x="84" y="144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38" y="1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" name="Freeform 32">
                <a:hlinkClick r:id="rId12"/>
              </p:cNvPr>
              <p:cNvSpPr>
                <a:spLocks/>
              </p:cNvSpPr>
              <p:nvPr/>
            </p:nvSpPr>
            <p:spPr bwMode="auto">
              <a:xfrm>
                <a:off x="2694787" y="5647153"/>
                <a:ext cx="425191" cy="681110"/>
              </a:xfrm>
              <a:custGeom>
                <a:avLst/>
                <a:gdLst/>
                <a:ahLst/>
                <a:cxnLst>
                  <a:cxn ang="0">
                    <a:pos x="144" y="66"/>
                  </a:cxn>
                  <a:cxn ang="0">
                    <a:pos x="138" y="66"/>
                  </a:cxn>
                  <a:cxn ang="0">
                    <a:pos x="126" y="66"/>
                  </a:cxn>
                  <a:cxn ang="0">
                    <a:pos x="114" y="66"/>
                  </a:cxn>
                  <a:cxn ang="0">
                    <a:pos x="96" y="72"/>
                  </a:cxn>
                  <a:cxn ang="0">
                    <a:pos x="90" y="66"/>
                  </a:cxn>
                  <a:cxn ang="0">
                    <a:pos x="78" y="60"/>
                  </a:cxn>
                  <a:cxn ang="0">
                    <a:pos x="66" y="54"/>
                  </a:cxn>
                  <a:cxn ang="0">
                    <a:pos x="72" y="36"/>
                  </a:cxn>
                  <a:cxn ang="0">
                    <a:pos x="72" y="24"/>
                  </a:cxn>
                  <a:cxn ang="0">
                    <a:pos x="96" y="0"/>
                  </a:cxn>
                  <a:cxn ang="0">
                    <a:pos x="72" y="6"/>
                  </a:cxn>
                  <a:cxn ang="0">
                    <a:pos x="66" y="6"/>
                  </a:cxn>
                  <a:cxn ang="0">
                    <a:pos x="48" y="12"/>
                  </a:cxn>
                  <a:cxn ang="0">
                    <a:pos x="42" y="18"/>
                  </a:cxn>
                  <a:cxn ang="0">
                    <a:pos x="48" y="30"/>
                  </a:cxn>
                  <a:cxn ang="0">
                    <a:pos x="48" y="42"/>
                  </a:cxn>
                  <a:cxn ang="0">
                    <a:pos x="48" y="60"/>
                  </a:cxn>
                  <a:cxn ang="0">
                    <a:pos x="54" y="72"/>
                  </a:cxn>
                  <a:cxn ang="0">
                    <a:pos x="54" y="90"/>
                  </a:cxn>
                  <a:cxn ang="0">
                    <a:pos x="42" y="102"/>
                  </a:cxn>
                  <a:cxn ang="0">
                    <a:pos x="48" y="114"/>
                  </a:cxn>
                  <a:cxn ang="0">
                    <a:pos x="42" y="126"/>
                  </a:cxn>
                  <a:cxn ang="0">
                    <a:pos x="30" y="132"/>
                  </a:cxn>
                  <a:cxn ang="0">
                    <a:pos x="24" y="150"/>
                  </a:cxn>
                  <a:cxn ang="0">
                    <a:pos x="24" y="156"/>
                  </a:cxn>
                  <a:cxn ang="0">
                    <a:pos x="12" y="168"/>
                  </a:cxn>
                  <a:cxn ang="0">
                    <a:pos x="12" y="174"/>
                  </a:cxn>
                  <a:cxn ang="0">
                    <a:pos x="12" y="186"/>
                  </a:cxn>
                  <a:cxn ang="0">
                    <a:pos x="6" y="198"/>
                  </a:cxn>
                  <a:cxn ang="0">
                    <a:pos x="0" y="210"/>
                  </a:cxn>
                  <a:cxn ang="0">
                    <a:pos x="12" y="210"/>
                  </a:cxn>
                  <a:cxn ang="0">
                    <a:pos x="18" y="228"/>
                  </a:cxn>
                  <a:cxn ang="0">
                    <a:pos x="6" y="222"/>
                  </a:cxn>
                  <a:cxn ang="0">
                    <a:pos x="24" y="234"/>
                  </a:cxn>
                  <a:cxn ang="0">
                    <a:pos x="30" y="222"/>
                  </a:cxn>
                  <a:cxn ang="0">
                    <a:pos x="42" y="216"/>
                  </a:cxn>
                  <a:cxn ang="0">
                    <a:pos x="48" y="216"/>
                  </a:cxn>
                  <a:cxn ang="0">
                    <a:pos x="48" y="210"/>
                  </a:cxn>
                  <a:cxn ang="0">
                    <a:pos x="54" y="198"/>
                  </a:cxn>
                  <a:cxn ang="0">
                    <a:pos x="60" y="186"/>
                  </a:cxn>
                  <a:cxn ang="0">
                    <a:pos x="66" y="174"/>
                  </a:cxn>
                  <a:cxn ang="0">
                    <a:pos x="66" y="168"/>
                  </a:cxn>
                  <a:cxn ang="0">
                    <a:pos x="78" y="156"/>
                  </a:cxn>
                  <a:cxn ang="0">
                    <a:pos x="78" y="156"/>
                  </a:cxn>
                  <a:cxn ang="0">
                    <a:pos x="78" y="150"/>
                  </a:cxn>
                  <a:cxn ang="0">
                    <a:pos x="84" y="138"/>
                  </a:cxn>
                  <a:cxn ang="0">
                    <a:pos x="90" y="132"/>
                  </a:cxn>
                  <a:cxn ang="0">
                    <a:pos x="90" y="132"/>
                  </a:cxn>
                  <a:cxn ang="0">
                    <a:pos x="102" y="132"/>
                  </a:cxn>
                  <a:cxn ang="0">
                    <a:pos x="102" y="144"/>
                  </a:cxn>
                  <a:cxn ang="0">
                    <a:pos x="114" y="144"/>
                  </a:cxn>
                  <a:cxn ang="0">
                    <a:pos x="120" y="144"/>
                  </a:cxn>
                  <a:cxn ang="0">
                    <a:pos x="132" y="150"/>
                  </a:cxn>
                  <a:cxn ang="0">
                    <a:pos x="132" y="150"/>
                  </a:cxn>
                  <a:cxn ang="0">
                    <a:pos x="132" y="138"/>
                  </a:cxn>
                  <a:cxn ang="0">
                    <a:pos x="144" y="126"/>
                  </a:cxn>
                  <a:cxn ang="0">
                    <a:pos x="144" y="120"/>
                  </a:cxn>
                  <a:cxn ang="0">
                    <a:pos x="144" y="114"/>
                  </a:cxn>
                  <a:cxn ang="0">
                    <a:pos x="144" y="102"/>
                  </a:cxn>
                  <a:cxn ang="0">
                    <a:pos x="144" y="90"/>
                  </a:cxn>
                  <a:cxn ang="0">
                    <a:pos x="144" y="66"/>
                  </a:cxn>
                </a:cxnLst>
                <a:rect l="0" t="0" r="r" b="b"/>
                <a:pathLst>
                  <a:path w="144" h="234">
                    <a:moveTo>
                      <a:pt x="144" y="66"/>
                    </a:moveTo>
                    <a:lnTo>
                      <a:pt x="138" y="66"/>
                    </a:lnTo>
                    <a:lnTo>
                      <a:pt x="126" y="66"/>
                    </a:lnTo>
                    <a:lnTo>
                      <a:pt x="114" y="66"/>
                    </a:lnTo>
                    <a:lnTo>
                      <a:pt x="96" y="72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72" y="36"/>
                    </a:lnTo>
                    <a:lnTo>
                      <a:pt x="72" y="24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48" y="30"/>
                    </a:lnTo>
                    <a:lnTo>
                      <a:pt x="48" y="42"/>
                    </a:lnTo>
                    <a:lnTo>
                      <a:pt x="48" y="60"/>
                    </a:lnTo>
                    <a:lnTo>
                      <a:pt x="54" y="72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2" y="126"/>
                    </a:lnTo>
                    <a:lnTo>
                      <a:pt x="30" y="132"/>
                    </a:lnTo>
                    <a:lnTo>
                      <a:pt x="24" y="150"/>
                    </a:lnTo>
                    <a:lnTo>
                      <a:pt x="24" y="156"/>
                    </a:lnTo>
                    <a:lnTo>
                      <a:pt x="12" y="168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210"/>
                    </a:lnTo>
                    <a:lnTo>
                      <a:pt x="12" y="210"/>
                    </a:lnTo>
                    <a:lnTo>
                      <a:pt x="18" y="228"/>
                    </a:lnTo>
                    <a:lnTo>
                      <a:pt x="6" y="222"/>
                    </a:lnTo>
                    <a:lnTo>
                      <a:pt x="24" y="234"/>
                    </a:lnTo>
                    <a:lnTo>
                      <a:pt x="30" y="222"/>
                    </a:lnTo>
                    <a:lnTo>
                      <a:pt x="42" y="216"/>
                    </a:lnTo>
                    <a:lnTo>
                      <a:pt x="48" y="216"/>
                    </a:lnTo>
                    <a:lnTo>
                      <a:pt x="48" y="210"/>
                    </a:lnTo>
                    <a:lnTo>
                      <a:pt x="54" y="198"/>
                    </a:lnTo>
                    <a:lnTo>
                      <a:pt x="60" y="186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78" y="156"/>
                    </a:lnTo>
                    <a:lnTo>
                      <a:pt x="78" y="156"/>
                    </a:lnTo>
                    <a:lnTo>
                      <a:pt x="78" y="150"/>
                    </a:lnTo>
                    <a:lnTo>
                      <a:pt x="84" y="138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102" y="132"/>
                    </a:lnTo>
                    <a:lnTo>
                      <a:pt x="102" y="144"/>
                    </a:lnTo>
                    <a:lnTo>
                      <a:pt x="114" y="144"/>
                    </a:lnTo>
                    <a:lnTo>
                      <a:pt x="120" y="144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32" y="138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44" y="90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" name="Freeform 31">
                <a:hlinkClick r:id="rId13"/>
              </p:cNvPr>
              <p:cNvSpPr>
                <a:spLocks/>
              </p:cNvSpPr>
              <p:nvPr/>
            </p:nvSpPr>
            <p:spPr bwMode="auto">
              <a:xfrm>
                <a:off x="1897555" y="5978976"/>
                <a:ext cx="531489" cy="61125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2" y="66"/>
                  </a:cxn>
                  <a:cxn ang="0">
                    <a:pos x="24" y="66"/>
                  </a:cxn>
                  <a:cxn ang="0">
                    <a:pos x="36" y="78"/>
                  </a:cxn>
                  <a:cxn ang="0">
                    <a:pos x="54" y="72"/>
                  </a:cxn>
                  <a:cxn ang="0">
                    <a:pos x="54" y="66"/>
                  </a:cxn>
                  <a:cxn ang="0">
                    <a:pos x="60" y="60"/>
                  </a:cxn>
                  <a:cxn ang="0">
                    <a:pos x="72" y="42"/>
                  </a:cxn>
                  <a:cxn ang="0">
                    <a:pos x="84" y="36"/>
                  </a:cxn>
                  <a:cxn ang="0">
                    <a:pos x="96" y="48"/>
                  </a:cxn>
                  <a:cxn ang="0">
                    <a:pos x="114" y="54"/>
                  </a:cxn>
                  <a:cxn ang="0">
                    <a:pos x="126" y="36"/>
                  </a:cxn>
                  <a:cxn ang="0">
                    <a:pos x="138" y="30"/>
                  </a:cxn>
                  <a:cxn ang="0">
                    <a:pos x="162" y="18"/>
                  </a:cxn>
                  <a:cxn ang="0">
                    <a:pos x="174" y="0"/>
                  </a:cxn>
                  <a:cxn ang="0">
                    <a:pos x="180" y="0"/>
                  </a:cxn>
                  <a:cxn ang="0">
                    <a:pos x="180" y="12"/>
                  </a:cxn>
                  <a:cxn ang="0">
                    <a:pos x="168" y="18"/>
                  </a:cxn>
                  <a:cxn ang="0">
                    <a:pos x="174" y="30"/>
                  </a:cxn>
                  <a:cxn ang="0">
                    <a:pos x="162" y="36"/>
                  </a:cxn>
                  <a:cxn ang="0">
                    <a:pos x="174" y="42"/>
                  </a:cxn>
                  <a:cxn ang="0">
                    <a:pos x="168" y="42"/>
                  </a:cxn>
                  <a:cxn ang="0">
                    <a:pos x="174" y="48"/>
                  </a:cxn>
                  <a:cxn ang="0">
                    <a:pos x="174" y="60"/>
                  </a:cxn>
                  <a:cxn ang="0">
                    <a:pos x="168" y="66"/>
                  </a:cxn>
                  <a:cxn ang="0">
                    <a:pos x="162" y="72"/>
                  </a:cxn>
                  <a:cxn ang="0">
                    <a:pos x="162" y="72"/>
                  </a:cxn>
                  <a:cxn ang="0">
                    <a:pos x="156" y="84"/>
                  </a:cxn>
                  <a:cxn ang="0">
                    <a:pos x="162" y="84"/>
                  </a:cxn>
                  <a:cxn ang="0">
                    <a:pos x="162" y="90"/>
                  </a:cxn>
                  <a:cxn ang="0">
                    <a:pos x="162" y="102"/>
                  </a:cxn>
                  <a:cxn ang="0">
                    <a:pos x="168" y="108"/>
                  </a:cxn>
                  <a:cxn ang="0">
                    <a:pos x="174" y="114"/>
                  </a:cxn>
                  <a:cxn ang="0">
                    <a:pos x="174" y="126"/>
                  </a:cxn>
                  <a:cxn ang="0">
                    <a:pos x="180" y="132"/>
                  </a:cxn>
                  <a:cxn ang="0">
                    <a:pos x="180" y="132"/>
                  </a:cxn>
                  <a:cxn ang="0">
                    <a:pos x="180" y="144"/>
                  </a:cxn>
                  <a:cxn ang="0">
                    <a:pos x="174" y="156"/>
                  </a:cxn>
                  <a:cxn ang="0">
                    <a:pos x="180" y="168"/>
                  </a:cxn>
                  <a:cxn ang="0">
                    <a:pos x="174" y="180"/>
                  </a:cxn>
                  <a:cxn ang="0">
                    <a:pos x="162" y="192"/>
                  </a:cxn>
                  <a:cxn ang="0">
                    <a:pos x="138" y="198"/>
                  </a:cxn>
                  <a:cxn ang="0">
                    <a:pos x="114" y="210"/>
                  </a:cxn>
                  <a:cxn ang="0">
                    <a:pos x="102" y="198"/>
                  </a:cxn>
                  <a:cxn ang="0">
                    <a:pos x="84" y="198"/>
                  </a:cxn>
                  <a:cxn ang="0">
                    <a:pos x="72" y="192"/>
                  </a:cxn>
                  <a:cxn ang="0">
                    <a:pos x="66" y="174"/>
                  </a:cxn>
                  <a:cxn ang="0">
                    <a:pos x="54" y="180"/>
                  </a:cxn>
                  <a:cxn ang="0">
                    <a:pos x="42" y="174"/>
                  </a:cxn>
                  <a:cxn ang="0">
                    <a:pos x="42" y="156"/>
                  </a:cxn>
                  <a:cxn ang="0">
                    <a:pos x="36" y="132"/>
                  </a:cxn>
                  <a:cxn ang="0">
                    <a:pos x="36" y="126"/>
                  </a:cxn>
                  <a:cxn ang="0">
                    <a:pos x="30" y="108"/>
                  </a:cxn>
                  <a:cxn ang="0">
                    <a:pos x="30" y="96"/>
                  </a:cxn>
                  <a:cxn ang="0">
                    <a:pos x="0" y="66"/>
                  </a:cxn>
                </a:cxnLst>
                <a:rect l="0" t="0" r="r" b="b"/>
                <a:pathLst>
                  <a:path w="180" h="210">
                    <a:moveTo>
                      <a:pt x="0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6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60" y="60"/>
                    </a:lnTo>
                    <a:lnTo>
                      <a:pt x="72" y="42"/>
                    </a:lnTo>
                    <a:lnTo>
                      <a:pt x="84" y="36"/>
                    </a:lnTo>
                    <a:lnTo>
                      <a:pt x="96" y="48"/>
                    </a:lnTo>
                    <a:lnTo>
                      <a:pt x="114" y="54"/>
                    </a:lnTo>
                    <a:lnTo>
                      <a:pt x="126" y="36"/>
                    </a:lnTo>
                    <a:lnTo>
                      <a:pt x="138" y="30"/>
                    </a:lnTo>
                    <a:lnTo>
                      <a:pt x="162" y="18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12"/>
                    </a:lnTo>
                    <a:lnTo>
                      <a:pt x="168" y="18"/>
                    </a:lnTo>
                    <a:lnTo>
                      <a:pt x="174" y="30"/>
                    </a:lnTo>
                    <a:lnTo>
                      <a:pt x="162" y="36"/>
                    </a:lnTo>
                    <a:lnTo>
                      <a:pt x="174" y="42"/>
                    </a:lnTo>
                    <a:lnTo>
                      <a:pt x="168" y="42"/>
                    </a:lnTo>
                    <a:lnTo>
                      <a:pt x="174" y="48"/>
                    </a:lnTo>
                    <a:lnTo>
                      <a:pt x="174" y="60"/>
                    </a:lnTo>
                    <a:lnTo>
                      <a:pt x="168" y="66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62" y="102"/>
                    </a:lnTo>
                    <a:lnTo>
                      <a:pt x="168" y="108"/>
                    </a:lnTo>
                    <a:lnTo>
                      <a:pt x="174" y="114"/>
                    </a:lnTo>
                    <a:lnTo>
                      <a:pt x="174" y="126"/>
                    </a:lnTo>
                    <a:lnTo>
                      <a:pt x="180" y="132"/>
                    </a:lnTo>
                    <a:lnTo>
                      <a:pt x="180" y="132"/>
                    </a:lnTo>
                    <a:lnTo>
                      <a:pt x="180" y="144"/>
                    </a:lnTo>
                    <a:lnTo>
                      <a:pt x="174" y="156"/>
                    </a:lnTo>
                    <a:lnTo>
                      <a:pt x="180" y="168"/>
                    </a:lnTo>
                    <a:lnTo>
                      <a:pt x="174" y="180"/>
                    </a:lnTo>
                    <a:lnTo>
                      <a:pt x="162" y="192"/>
                    </a:lnTo>
                    <a:lnTo>
                      <a:pt x="138" y="198"/>
                    </a:lnTo>
                    <a:lnTo>
                      <a:pt x="114" y="210"/>
                    </a:lnTo>
                    <a:lnTo>
                      <a:pt x="102" y="198"/>
                    </a:lnTo>
                    <a:lnTo>
                      <a:pt x="84" y="198"/>
                    </a:lnTo>
                    <a:lnTo>
                      <a:pt x="72" y="192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2" y="174"/>
                    </a:lnTo>
                    <a:lnTo>
                      <a:pt x="42" y="156"/>
                    </a:lnTo>
                    <a:lnTo>
                      <a:pt x="36" y="132"/>
                    </a:lnTo>
                    <a:lnTo>
                      <a:pt x="36" y="126"/>
                    </a:lnTo>
                    <a:lnTo>
                      <a:pt x="30" y="108"/>
                    </a:lnTo>
                    <a:lnTo>
                      <a:pt x="30" y="9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1" name="Freeform 30">
                <a:hlinkClick r:id="rId14"/>
              </p:cNvPr>
              <p:cNvSpPr>
                <a:spLocks/>
              </p:cNvSpPr>
              <p:nvPr/>
            </p:nvSpPr>
            <p:spPr bwMode="auto">
              <a:xfrm>
                <a:off x="2429043" y="5734474"/>
                <a:ext cx="407475" cy="401681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66" y="12"/>
                  </a:cxn>
                  <a:cxn ang="0">
                    <a:pos x="78" y="6"/>
                  </a:cxn>
                  <a:cxn ang="0">
                    <a:pos x="90" y="0"/>
                  </a:cxn>
                  <a:cxn ang="0">
                    <a:pos x="108" y="0"/>
                  </a:cxn>
                  <a:cxn ang="0">
                    <a:pos x="120" y="6"/>
                  </a:cxn>
                  <a:cxn ang="0">
                    <a:pos x="126" y="12"/>
                  </a:cxn>
                  <a:cxn ang="0">
                    <a:pos x="132" y="18"/>
                  </a:cxn>
                  <a:cxn ang="0">
                    <a:pos x="132" y="30"/>
                  </a:cxn>
                  <a:cxn ang="0">
                    <a:pos x="138" y="36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32" y="66"/>
                  </a:cxn>
                  <a:cxn ang="0">
                    <a:pos x="132" y="72"/>
                  </a:cxn>
                  <a:cxn ang="0">
                    <a:pos x="132" y="78"/>
                  </a:cxn>
                  <a:cxn ang="0">
                    <a:pos x="126" y="90"/>
                  </a:cxn>
                  <a:cxn ang="0">
                    <a:pos x="114" y="96"/>
                  </a:cxn>
                  <a:cxn ang="0">
                    <a:pos x="114" y="108"/>
                  </a:cxn>
                  <a:cxn ang="0">
                    <a:pos x="108" y="114"/>
                  </a:cxn>
                  <a:cxn ang="0">
                    <a:pos x="102" y="126"/>
                  </a:cxn>
                  <a:cxn ang="0">
                    <a:pos x="102" y="138"/>
                  </a:cxn>
                  <a:cxn ang="0">
                    <a:pos x="90" y="132"/>
                  </a:cxn>
                  <a:cxn ang="0">
                    <a:pos x="84" y="132"/>
                  </a:cxn>
                  <a:cxn ang="0">
                    <a:pos x="72" y="126"/>
                  </a:cxn>
                  <a:cxn ang="0">
                    <a:pos x="66" y="120"/>
                  </a:cxn>
                  <a:cxn ang="0">
                    <a:pos x="60" y="120"/>
                  </a:cxn>
                  <a:cxn ang="0">
                    <a:pos x="54" y="120"/>
                  </a:cxn>
                  <a:cxn ang="0">
                    <a:pos x="48" y="126"/>
                  </a:cxn>
                  <a:cxn ang="0">
                    <a:pos x="36" y="126"/>
                  </a:cxn>
                  <a:cxn ang="0">
                    <a:pos x="36" y="114"/>
                  </a:cxn>
                  <a:cxn ang="0">
                    <a:pos x="30" y="108"/>
                  </a:cxn>
                  <a:cxn ang="0">
                    <a:pos x="30" y="96"/>
                  </a:cxn>
                  <a:cxn ang="0">
                    <a:pos x="36" y="90"/>
                  </a:cxn>
                  <a:cxn ang="0">
                    <a:pos x="30" y="84"/>
                  </a:cxn>
                  <a:cxn ang="0">
                    <a:pos x="24" y="84"/>
                  </a:cxn>
                  <a:cxn ang="0">
                    <a:pos x="12" y="84"/>
                  </a:cxn>
                  <a:cxn ang="0">
                    <a:pos x="6" y="84"/>
                  </a:cxn>
                  <a:cxn ang="0">
                    <a:pos x="12" y="72"/>
                  </a:cxn>
                  <a:cxn ang="0">
                    <a:pos x="12" y="48"/>
                  </a:cxn>
                  <a:cxn ang="0">
                    <a:pos x="0" y="60"/>
                  </a:cxn>
                  <a:cxn ang="0">
                    <a:pos x="6" y="36"/>
                  </a:cxn>
                  <a:cxn ang="0">
                    <a:pos x="24" y="36"/>
                  </a:cxn>
                  <a:cxn ang="0">
                    <a:pos x="42" y="24"/>
                  </a:cxn>
                </a:cxnLst>
                <a:rect l="0" t="0" r="r" b="b"/>
                <a:pathLst>
                  <a:path w="138" h="138">
                    <a:moveTo>
                      <a:pt x="42" y="24"/>
                    </a:moveTo>
                    <a:lnTo>
                      <a:pt x="66" y="12"/>
                    </a:lnTo>
                    <a:lnTo>
                      <a:pt x="78" y="6"/>
                    </a:lnTo>
                    <a:lnTo>
                      <a:pt x="90" y="0"/>
                    </a:lnTo>
                    <a:lnTo>
                      <a:pt x="108" y="0"/>
                    </a:lnTo>
                    <a:lnTo>
                      <a:pt x="120" y="6"/>
                    </a:lnTo>
                    <a:lnTo>
                      <a:pt x="126" y="12"/>
                    </a:lnTo>
                    <a:lnTo>
                      <a:pt x="132" y="18"/>
                    </a:lnTo>
                    <a:lnTo>
                      <a:pt x="132" y="30"/>
                    </a:lnTo>
                    <a:lnTo>
                      <a:pt x="138" y="36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32" y="66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90"/>
                    </a:lnTo>
                    <a:lnTo>
                      <a:pt x="114" y="96"/>
                    </a:lnTo>
                    <a:lnTo>
                      <a:pt x="114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2" y="138"/>
                    </a:lnTo>
                    <a:lnTo>
                      <a:pt x="90" y="132"/>
                    </a:lnTo>
                    <a:lnTo>
                      <a:pt x="84" y="132"/>
                    </a:lnTo>
                    <a:lnTo>
                      <a:pt x="72" y="126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4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36" y="114"/>
                    </a:lnTo>
                    <a:lnTo>
                      <a:pt x="30" y="108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12" y="7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2" name="Freeform 27">
                <a:hlinkClick r:id="rId15"/>
              </p:cNvPr>
              <p:cNvSpPr>
                <a:spLocks/>
              </p:cNvSpPr>
              <p:nvPr/>
            </p:nvSpPr>
            <p:spPr bwMode="auto">
              <a:xfrm>
                <a:off x="1704975" y="5410200"/>
                <a:ext cx="832665" cy="785896"/>
              </a:xfrm>
              <a:custGeom>
                <a:avLst/>
                <a:gdLst/>
                <a:ahLst/>
                <a:cxnLst>
                  <a:cxn ang="0">
                    <a:pos x="168" y="42"/>
                  </a:cxn>
                  <a:cxn ang="0">
                    <a:pos x="180" y="60"/>
                  </a:cxn>
                  <a:cxn ang="0">
                    <a:pos x="198" y="78"/>
                  </a:cxn>
                  <a:cxn ang="0">
                    <a:pos x="204" y="96"/>
                  </a:cxn>
                  <a:cxn ang="0">
                    <a:pos x="198" y="114"/>
                  </a:cxn>
                  <a:cxn ang="0">
                    <a:pos x="186" y="132"/>
                  </a:cxn>
                  <a:cxn ang="0">
                    <a:pos x="162" y="132"/>
                  </a:cxn>
                  <a:cxn ang="0">
                    <a:pos x="132" y="120"/>
                  </a:cxn>
                  <a:cxn ang="0">
                    <a:pos x="120" y="96"/>
                  </a:cxn>
                  <a:cxn ang="0">
                    <a:pos x="102" y="78"/>
                  </a:cxn>
                  <a:cxn ang="0">
                    <a:pos x="84" y="72"/>
                  </a:cxn>
                  <a:cxn ang="0">
                    <a:pos x="78" y="90"/>
                  </a:cxn>
                  <a:cxn ang="0">
                    <a:pos x="54" y="102"/>
                  </a:cxn>
                  <a:cxn ang="0">
                    <a:pos x="12" y="84"/>
                  </a:cxn>
                  <a:cxn ang="0">
                    <a:pos x="0" y="90"/>
                  </a:cxn>
                  <a:cxn ang="0">
                    <a:pos x="0" y="114"/>
                  </a:cxn>
                  <a:cxn ang="0">
                    <a:pos x="12" y="132"/>
                  </a:cxn>
                  <a:cxn ang="0">
                    <a:pos x="12" y="162"/>
                  </a:cxn>
                  <a:cxn ang="0">
                    <a:pos x="24" y="192"/>
                  </a:cxn>
                  <a:cxn ang="0">
                    <a:pos x="42" y="210"/>
                  </a:cxn>
                  <a:cxn ang="0">
                    <a:pos x="48" y="228"/>
                  </a:cxn>
                  <a:cxn ang="0">
                    <a:pos x="66" y="246"/>
                  </a:cxn>
                  <a:cxn ang="0">
                    <a:pos x="78" y="258"/>
                  </a:cxn>
                  <a:cxn ang="0">
                    <a:pos x="102" y="264"/>
                  </a:cxn>
                  <a:cxn ang="0">
                    <a:pos x="126" y="252"/>
                  </a:cxn>
                  <a:cxn ang="0">
                    <a:pos x="150" y="240"/>
                  </a:cxn>
                  <a:cxn ang="0">
                    <a:pos x="180" y="246"/>
                  </a:cxn>
                  <a:cxn ang="0">
                    <a:pos x="198" y="222"/>
                  </a:cxn>
                  <a:cxn ang="0">
                    <a:pos x="228" y="210"/>
                  </a:cxn>
                  <a:cxn ang="0">
                    <a:pos x="252" y="180"/>
                  </a:cxn>
                  <a:cxn ang="0">
                    <a:pos x="258" y="144"/>
                  </a:cxn>
                  <a:cxn ang="0">
                    <a:pos x="264" y="102"/>
                  </a:cxn>
                  <a:cxn ang="0">
                    <a:pos x="276" y="60"/>
                  </a:cxn>
                  <a:cxn ang="0">
                    <a:pos x="252" y="24"/>
                  </a:cxn>
                  <a:cxn ang="0">
                    <a:pos x="210" y="30"/>
                  </a:cxn>
                  <a:cxn ang="0">
                    <a:pos x="192" y="0"/>
                  </a:cxn>
                </a:cxnLst>
                <a:rect l="0" t="0" r="r" b="b"/>
                <a:pathLst>
                  <a:path w="282" h="270">
                    <a:moveTo>
                      <a:pt x="174" y="30"/>
                    </a:moveTo>
                    <a:lnTo>
                      <a:pt x="168" y="42"/>
                    </a:lnTo>
                    <a:lnTo>
                      <a:pt x="174" y="48"/>
                    </a:lnTo>
                    <a:lnTo>
                      <a:pt x="180" y="60"/>
                    </a:lnTo>
                    <a:lnTo>
                      <a:pt x="198" y="72"/>
                    </a:lnTo>
                    <a:lnTo>
                      <a:pt x="198" y="78"/>
                    </a:lnTo>
                    <a:lnTo>
                      <a:pt x="204" y="90"/>
                    </a:lnTo>
                    <a:lnTo>
                      <a:pt x="204" y="96"/>
                    </a:lnTo>
                    <a:lnTo>
                      <a:pt x="204" y="102"/>
                    </a:lnTo>
                    <a:lnTo>
                      <a:pt x="198" y="114"/>
                    </a:lnTo>
                    <a:lnTo>
                      <a:pt x="192" y="126"/>
                    </a:lnTo>
                    <a:lnTo>
                      <a:pt x="186" y="132"/>
                    </a:lnTo>
                    <a:lnTo>
                      <a:pt x="174" y="126"/>
                    </a:lnTo>
                    <a:lnTo>
                      <a:pt x="162" y="132"/>
                    </a:lnTo>
                    <a:lnTo>
                      <a:pt x="150" y="126"/>
                    </a:lnTo>
                    <a:lnTo>
                      <a:pt x="132" y="120"/>
                    </a:lnTo>
                    <a:lnTo>
                      <a:pt x="126" y="108"/>
                    </a:lnTo>
                    <a:lnTo>
                      <a:pt x="120" y="96"/>
                    </a:lnTo>
                    <a:lnTo>
                      <a:pt x="120" y="72"/>
                    </a:lnTo>
                    <a:lnTo>
                      <a:pt x="102" y="78"/>
                    </a:lnTo>
                    <a:lnTo>
                      <a:pt x="96" y="78"/>
                    </a:lnTo>
                    <a:lnTo>
                      <a:pt x="84" y="72"/>
                    </a:lnTo>
                    <a:lnTo>
                      <a:pt x="84" y="84"/>
                    </a:lnTo>
                    <a:lnTo>
                      <a:pt x="78" y="90"/>
                    </a:lnTo>
                    <a:lnTo>
                      <a:pt x="66" y="102"/>
                    </a:lnTo>
                    <a:lnTo>
                      <a:pt x="54" y="102"/>
                    </a:lnTo>
                    <a:lnTo>
                      <a:pt x="42" y="102"/>
                    </a:lnTo>
                    <a:lnTo>
                      <a:pt x="12" y="8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6" y="126"/>
                    </a:lnTo>
                    <a:lnTo>
                      <a:pt x="12" y="132"/>
                    </a:lnTo>
                    <a:lnTo>
                      <a:pt x="6" y="144"/>
                    </a:lnTo>
                    <a:lnTo>
                      <a:pt x="12" y="162"/>
                    </a:lnTo>
                    <a:lnTo>
                      <a:pt x="18" y="180"/>
                    </a:lnTo>
                    <a:lnTo>
                      <a:pt x="24" y="192"/>
                    </a:lnTo>
                    <a:lnTo>
                      <a:pt x="30" y="204"/>
                    </a:lnTo>
                    <a:lnTo>
                      <a:pt x="42" y="210"/>
                    </a:lnTo>
                    <a:lnTo>
                      <a:pt x="36" y="228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58"/>
                    </a:lnTo>
                    <a:lnTo>
                      <a:pt x="78" y="258"/>
                    </a:lnTo>
                    <a:lnTo>
                      <a:pt x="90" y="270"/>
                    </a:lnTo>
                    <a:lnTo>
                      <a:pt x="102" y="264"/>
                    </a:lnTo>
                    <a:lnTo>
                      <a:pt x="114" y="258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50" y="240"/>
                    </a:lnTo>
                    <a:lnTo>
                      <a:pt x="162" y="234"/>
                    </a:lnTo>
                    <a:lnTo>
                      <a:pt x="180" y="246"/>
                    </a:lnTo>
                    <a:lnTo>
                      <a:pt x="186" y="228"/>
                    </a:lnTo>
                    <a:lnTo>
                      <a:pt x="198" y="222"/>
                    </a:lnTo>
                    <a:lnTo>
                      <a:pt x="216" y="216"/>
                    </a:lnTo>
                    <a:lnTo>
                      <a:pt x="228" y="210"/>
                    </a:lnTo>
                    <a:lnTo>
                      <a:pt x="240" y="192"/>
                    </a:lnTo>
                    <a:lnTo>
                      <a:pt x="252" y="180"/>
                    </a:lnTo>
                    <a:lnTo>
                      <a:pt x="264" y="168"/>
                    </a:lnTo>
                    <a:lnTo>
                      <a:pt x="258" y="144"/>
                    </a:lnTo>
                    <a:lnTo>
                      <a:pt x="246" y="120"/>
                    </a:lnTo>
                    <a:lnTo>
                      <a:pt x="264" y="102"/>
                    </a:lnTo>
                    <a:lnTo>
                      <a:pt x="282" y="84"/>
                    </a:lnTo>
                    <a:lnTo>
                      <a:pt x="276" y="60"/>
                    </a:lnTo>
                    <a:lnTo>
                      <a:pt x="270" y="36"/>
                    </a:lnTo>
                    <a:lnTo>
                      <a:pt x="252" y="24"/>
                    </a:lnTo>
                    <a:lnTo>
                      <a:pt x="228" y="18"/>
                    </a:lnTo>
                    <a:lnTo>
                      <a:pt x="210" y="30"/>
                    </a:lnTo>
                    <a:lnTo>
                      <a:pt x="204" y="18"/>
                    </a:lnTo>
                    <a:lnTo>
                      <a:pt x="192" y="0"/>
                    </a:lnTo>
                    <a:lnTo>
                      <a:pt x="174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Freeform 26">
                <a:hlinkClick r:id="rId16"/>
              </p:cNvPr>
              <p:cNvSpPr>
                <a:spLocks/>
              </p:cNvSpPr>
              <p:nvPr/>
            </p:nvSpPr>
            <p:spPr bwMode="auto">
              <a:xfrm>
                <a:off x="586549" y="4057896"/>
                <a:ext cx="868098" cy="1047862"/>
              </a:xfrm>
              <a:custGeom>
                <a:avLst/>
                <a:gdLst/>
                <a:ahLst/>
                <a:cxnLst>
                  <a:cxn ang="0">
                    <a:pos x="294" y="174"/>
                  </a:cxn>
                  <a:cxn ang="0">
                    <a:pos x="258" y="150"/>
                  </a:cxn>
                  <a:cxn ang="0">
                    <a:pos x="258" y="102"/>
                  </a:cxn>
                  <a:cxn ang="0">
                    <a:pos x="252" y="78"/>
                  </a:cxn>
                  <a:cxn ang="0">
                    <a:pos x="252" y="42"/>
                  </a:cxn>
                  <a:cxn ang="0">
                    <a:pos x="240" y="42"/>
                  </a:cxn>
                  <a:cxn ang="0">
                    <a:pos x="216" y="36"/>
                  </a:cxn>
                  <a:cxn ang="0">
                    <a:pos x="186" y="18"/>
                  </a:cxn>
                  <a:cxn ang="0">
                    <a:pos x="162" y="0"/>
                  </a:cxn>
                  <a:cxn ang="0">
                    <a:pos x="150" y="12"/>
                  </a:cxn>
                  <a:cxn ang="0">
                    <a:pos x="138" y="24"/>
                  </a:cxn>
                  <a:cxn ang="0">
                    <a:pos x="120" y="30"/>
                  </a:cxn>
                  <a:cxn ang="0">
                    <a:pos x="96" y="42"/>
                  </a:cxn>
                  <a:cxn ang="0">
                    <a:pos x="90" y="54"/>
                  </a:cxn>
                  <a:cxn ang="0">
                    <a:pos x="72" y="66"/>
                  </a:cxn>
                  <a:cxn ang="0">
                    <a:pos x="42" y="54"/>
                  </a:cxn>
                  <a:cxn ang="0">
                    <a:pos x="30" y="78"/>
                  </a:cxn>
                  <a:cxn ang="0">
                    <a:pos x="6" y="102"/>
                  </a:cxn>
                  <a:cxn ang="0">
                    <a:pos x="0" y="120"/>
                  </a:cxn>
                  <a:cxn ang="0">
                    <a:pos x="0" y="132"/>
                  </a:cxn>
                  <a:cxn ang="0">
                    <a:pos x="0" y="156"/>
                  </a:cxn>
                  <a:cxn ang="0">
                    <a:pos x="6" y="174"/>
                  </a:cxn>
                  <a:cxn ang="0">
                    <a:pos x="0" y="180"/>
                  </a:cxn>
                  <a:cxn ang="0">
                    <a:pos x="6" y="204"/>
                  </a:cxn>
                  <a:cxn ang="0">
                    <a:pos x="0" y="216"/>
                  </a:cxn>
                  <a:cxn ang="0">
                    <a:pos x="18" y="228"/>
                  </a:cxn>
                  <a:cxn ang="0">
                    <a:pos x="24" y="234"/>
                  </a:cxn>
                  <a:cxn ang="0">
                    <a:pos x="24" y="246"/>
                  </a:cxn>
                  <a:cxn ang="0">
                    <a:pos x="24" y="264"/>
                  </a:cxn>
                  <a:cxn ang="0">
                    <a:pos x="30" y="282"/>
                  </a:cxn>
                  <a:cxn ang="0">
                    <a:pos x="42" y="300"/>
                  </a:cxn>
                  <a:cxn ang="0">
                    <a:pos x="60" y="306"/>
                  </a:cxn>
                  <a:cxn ang="0">
                    <a:pos x="84" y="306"/>
                  </a:cxn>
                  <a:cxn ang="0">
                    <a:pos x="108" y="300"/>
                  </a:cxn>
                  <a:cxn ang="0">
                    <a:pos x="126" y="306"/>
                  </a:cxn>
                  <a:cxn ang="0">
                    <a:pos x="138" y="318"/>
                  </a:cxn>
                  <a:cxn ang="0">
                    <a:pos x="150" y="330"/>
                  </a:cxn>
                  <a:cxn ang="0">
                    <a:pos x="156" y="342"/>
                  </a:cxn>
                  <a:cxn ang="0">
                    <a:pos x="162" y="360"/>
                  </a:cxn>
                  <a:cxn ang="0">
                    <a:pos x="198" y="354"/>
                  </a:cxn>
                  <a:cxn ang="0">
                    <a:pos x="228" y="336"/>
                  </a:cxn>
                  <a:cxn ang="0">
                    <a:pos x="222" y="306"/>
                  </a:cxn>
                  <a:cxn ang="0">
                    <a:pos x="216" y="282"/>
                  </a:cxn>
                  <a:cxn ang="0">
                    <a:pos x="210" y="246"/>
                  </a:cxn>
                  <a:cxn ang="0">
                    <a:pos x="246" y="234"/>
                  </a:cxn>
                  <a:cxn ang="0">
                    <a:pos x="270" y="240"/>
                  </a:cxn>
                  <a:cxn ang="0">
                    <a:pos x="294" y="204"/>
                  </a:cxn>
                </a:cxnLst>
                <a:rect l="0" t="0" r="r" b="b"/>
                <a:pathLst>
                  <a:path w="294" h="360">
                    <a:moveTo>
                      <a:pt x="306" y="192"/>
                    </a:moveTo>
                    <a:lnTo>
                      <a:pt x="294" y="174"/>
                    </a:lnTo>
                    <a:lnTo>
                      <a:pt x="276" y="162"/>
                    </a:lnTo>
                    <a:lnTo>
                      <a:pt x="258" y="150"/>
                    </a:lnTo>
                    <a:lnTo>
                      <a:pt x="258" y="126"/>
                    </a:lnTo>
                    <a:lnTo>
                      <a:pt x="258" y="102"/>
                    </a:lnTo>
                    <a:lnTo>
                      <a:pt x="246" y="90"/>
                    </a:lnTo>
                    <a:lnTo>
                      <a:pt x="252" y="78"/>
                    </a:lnTo>
                    <a:lnTo>
                      <a:pt x="264" y="54"/>
                    </a:lnTo>
                    <a:lnTo>
                      <a:pt x="252" y="42"/>
                    </a:lnTo>
                    <a:lnTo>
                      <a:pt x="246" y="36"/>
                    </a:lnTo>
                    <a:lnTo>
                      <a:pt x="240" y="42"/>
                    </a:lnTo>
                    <a:lnTo>
                      <a:pt x="228" y="42"/>
                    </a:lnTo>
                    <a:lnTo>
                      <a:pt x="216" y="36"/>
                    </a:lnTo>
                    <a:lnTo>
                      <a:pt x="204" y="24"/>
                    </a:lnTo>
                    <a:lnTo>
                      <a:pt x="186" y="18"/>
                    </a:lnTo>
                    <a:lnTo>
                      <a:pt x="174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0" y="30"/>
                    </a:lnTo>
                    <a:lnTo>
                      <a:pt x="108" y="36"/>
                    </a:lnTo>
                    <a:lnTo>
                      <a:pt x="96" y="42"/>
                    </a:lnTo>
                    <a:lnTo>
                      <a:pt x="84" y="48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72" y="66"/>
                    </a:lnTo>
                    <a:lnTo>
                      <a:pt x="54" y="72"/>
                    </a:lnTo>
                    <a:lnTo>
                      <a:pt x="42" y="54"/>
                    </a:lnTo>
                    <a:lnTo>
                      <a:pt x="36" y="66"/>
                    </a:lnTo>
                    <a:lnTo>
                      <a:pt x="30" y="78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44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0" y="180"/>
                    </a:lnTo>
                    <a:lnTo>
                      <a:pt x="6" y="192"/>
                    </a:lnTo>
                    <a:lnTo>
                      <a:pt x="6" y="204"/>
                    </a:lnTo>
                    <a:lnTo>
                      <a:pt x="6" y="210"/>
                    </a:lnTo>
                    <a:lnTo>
                      <a:pt x="0" y="216"/>
                    </a:lnTo>
                    <a:lnTo>
                      <a:pt x="6" y="222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24" y="234"/>
                    </a:lnTo>
                    <a:lnTo>
                      <a:pt x="24" y="240"/>
                    </a:lnTo>
                    <a:lnTo>
                      <a:pt x="24" y="246"/>
                    </a:lnTo>
                    <a:lnTo>
                      <a:pt x="30" y="252"/>
                    </a:lnTo>
                    <a:lnTo>
                      <a:pt x="24" y="264"/>
                    </a:lnTo>
                    <a:lnTo>
                      <a:pt x="24" y="276"/>
                    </a:lnTo>
                    <a:lnTo>
                      <a:pt x="30" y="282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06"/>
                    </a:lnTo>
                    <a:lnTo>
                      <a:pt x="72" y="312"/>
                    </a:lnTo>
                    <a:lnTo>
                      <a:pt x="84" y="306"/>
                    </a:lnTo>
                    <a:lnTo>
                      <a:pt x="96" y="306"/>
                    </a:lnTo>
                    <a:lnTo>
                      <a:pt x="108" y="300"/>
                    </a:lnTo>
                    <a:lnTo>
                      <a:pt x="114" y="300"/>
                    </a:lnTo>
                    <a:lnTo>
                      <a:pt x="126" y="306"/>
                    </a:lnTo>
                    <a:lnTo>
                      <a:pt x="126" y="312"/>
                    </a:lnTo>
                    <a:lnTo>
                      <a:pt x="138" y="318"/>
                    </a:lnTo>
                    <a:lnTo>
                      <a:pt x="150" y="318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56" y="342"/>
                    </a:lnTo>
                    <a:lnTo>
                      <a:pt x="156" y="354"/>
                    </a:lnTo>
                    <a:lnTo>
                      <a:pt x="162" y="360"/>
                    </a:lnTo>
                    <a:lnTo>
                      <a:pt x="180" y="360"/>
                    </a:lnTo>
                    <a:lnTo>
                      <a:pt x="198" y="354"/>
                    </a:lnTo>
                    <a:lnTo>
                      <a:pt x="222" y="354"/>
                    </a:lnTo>
                    <a:lnTo>
                      <a:pt x="228" y="336"/>
                    </a:lnTo>
                    <a:lnTo>
                      <a:pt x="222" y="324"/>
                    </a:lnTo>
                    <a:lnTo>
                      <a:pt x="222" y="306"/>
                    </a:lnTo>
                    <a:lnTo>
                      <a:pt x="234" y="294"/>
                    </a:lnTo>
                    <a:lnTo>
                      <a:pt x="216" y="282"/>
                    </a:lnTo>
                    <a:lnTo>
                      <a:pt x="216" y="264"/>
                    </a:lnTo>
                    <a:lnTo>
                      <a:pt x="210" y="246"/>
                    </a:lnTo>
                    <a:lnTo>
                      <a:pt x="234" y="240"/>
                    </a:lnTo>
                    <a:lnTo>
                      <a:pt x="246" y="234"/>
                    </a:lnTo>
                    <a:lnTo>
                      <a:pt x="258" y="240"/>
                    </a:lnTo>
                    <a:lnTo>
                      <a:pt x="270" y="240"/>
                    </a:lnTo>
                    <a:lnTo>
                      <a:pt x="288" y="228"/>
                    </a:lnTo>
                    <a:lnTo>
                      <a:pt x="294" y="204"/>
                    </a:lnTo>
                    <a:lnTo>
                      <a:pt x="306" y="1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25">
                <a:hlinkClick r:id="rId17"/>
              </p:cNvPr>
              <p:cNvSpPr>
                <a:spLocks/>
              </p:cNvSpPr>
              <p:nvPr/>
            </p:nvSpPr>
            <p:spPr bwMode="auto">
              <a:xfrm>
                <a:off x="2446760" y="5245472"/>
                <a:ext cx="389758" cy="593788"/>
              </a:xfrm>
              <a:custGeom>
                <a:avLst/>
                <a:gdLst/>
                <a:ahLst/>
                <a:cxnLst>
                  <a:cxn ang="0">
                    <a:pos x="72" y="6"/>
                  </a:cxn>
                  <a:cxn ang="0">
                    <a:pos x="84" y="18"/>
                  </a:cxn>
                  <a:cxn ang="0">
                    <a:pos x="90" y="30"/>
                  </a:cxn>
                  <a:cxn ang="0">
                    <a:pos x="96" y="36"/>
                  </a:cxn>
                  <a:cxn ang="0">
                    <a:pos x="96" y="42"/>
                  </a:cxn>
                  <a:cxn ang="0">
                    <a:pos x="108" y="54"/>
                  </a:cxn>
                  <a:cxn ang="0">
                    <a:pos x="108" y="60"/>
                  </a:cxn>
                  <a:cxn ang="0">
                    <a:pos x="114" y="72"/>
                  </a:cxn>
                  <a:cxn ang="0">
                    <a:pos x="114" y="84"/>
                  </a:cxn>
                  <a:cxn ang="0">
                    <a:pos x="120" y="90"/>
                  </a:cxn>
                  <a:cxn ang="0">
                    <a:pos x="114" y="96"/>
                  </a:cxn>
                  <a:cxn ang="0">
                    <a:pos x="120" y="108"/>
                  </a:cxn>
                  <a:cxn ang="0">
                    <a:pos x="126" y="108"/>
                  </a:cxn>
                  <a:cxn ang="0">
                    <a:pos x="114" y="120"/>
                  </a:cxn>
                  <a:cxn ang="0">
                    <a:pos x="126" y="114"/>
                  </a:cxn>
                  <a:cxn ang="0">
                    <a:pos x="120" y="126"/>
                  </a:cxn>
                  <a:cxn ang="0">
                    <a:pos x="126" y="132"/>
                  </a:cxn>
                  <a:cxn ang="0">
                    <a:pos x="126" y="144"/>
                  </a:cxn>
                  <a:cxn ang="0">
                    <a:pos x="132" y="150"/>
                  </a:cxn>
                  <a:cxn ang="0">
                    <a:pos x="126" y="156"/>
                  </a:cxn>
                  <a:cxn ang="0">
                    <a:pos x="120" y="168"/>
                  </a:cxn>
                  <a:cxn ang="0">
                    <a:pos x="102" y="168"/>
                  </a:cxn>
                  <a:cxn ang="0">
                    <a:pos x="90" y="168"/>
                  </a:cxn>
                  <a:cxn ang="0">
                    <a:pos x="78" y="168"/>
                  </a:cxn>
                  <a:cxn ang="0">
                    <a:pos x="72" y="174"/>
                  </a:cxn>
                  <a:cxn ang="0">
                    <a:pos x="72" y="174"/>
                  </a:cxn>
                  <a:cxn ang="0">
                    <a:pos x="72" y="174"/>
                  </a:cxn>
                  <a:cxn ang="0">
                    <a:pos x="60" y="180"/>
                  </a:cxn>
                  <a:cxn ang="0">
                    <a:pos x="48" y="180"/>
                  </a:cxn>
                  <a:cxn ang="0">
                    <a:pos x="42" y="180"/>
                  </a:cxn>
                  <a:cxn ang="0">
                    <a:pos x="30" y="198"/>
                  </a:cxn>
                  <a:cxn ang="0">
                    <a:pos x="18" y="198"/>
                  </a:cxn>
                  <a:cxn ang="0">
                    <a:pos x="6" y="204"/>
                  </a:cxn>
                  <a:cxn ang="0">
                    <a:pos x="0" y="186"/>
                  </a:cxn>
                  <a:cxn ang="0">
                    <a:pos x="0" y="174"/>
                  </a:cxn>
                  <a:cxn ang="0">
                    <a:pos x="12" y="162"/>
                  </a:cxn>
                  <a:cxn ang="0">
                    <a:pos x="18" y="156"/>
                  </a:cxn>
                  <a:cxn ang="0">
                    <a:pos x="18" y="144"/>
                  </a:cxn>
                  <a:cxn ang="0">
                    <a:pos x="30" y="132"/>
                  </a:cxn>
                  <a:cxn ang="0">
                    <a:pos x="24" y="114"/>
                  </a:cxn>
                  <a:cxn ang="0">
                    <a:pos x="18" y="96"/>
                  </a:cxn>
                  <a:cxn ang="0">
                    <a:pos x="6" y="90"/>
                  </a:cxn>
                  <a:cxn ang="0">
                    <a:pos x="0" y="78"/>
                  </a:cxn>
                  <a:cxn ang="0">
                    <a:pos x="6" y="72"/>
                  </a:cxn>
                  <a:cxn ang="0">
                    <a:pos x="6" y="54"/>
                  </a:cxn>
                  <a:cxn ang="0">
                    <a:pos x="18" y="60"/>
                  </a:cxn>
                  <a:cxn ang="0">
                    <a:pos x="24" y="42"/>
                  </a:cxn>
                  <a:cxn ang="0">
                    <a:pos x="30" y="24"/>
                  </a:cxn>
                  <a:cxn ang="0">
                    <a:pos x="42" y="0"/>
                  </a:cxn>
                  <a:cxn ang="0">
                    <a:pos x="72" y="6"/>
                  </a:cxn>
                </a:cxnLst>
                <a:rect l="0" t="0" r="r" b="b"/>
                <a:pathLst>
                  <a:path w="132" h="204">
                    <a:moveTo>
                      <a:pt x="72" y="6"/>
                    </a:moveTo>
                    <a:lnTo>
                      <a:pt x="84" y="18"/>
                    </a:lnTo>
                    <a:lnTo>
                      <a:pt x="90" y="30"/>
                    </a:lnTo>
                    <a:lnTo>
                      <a:pt x="96" y="36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14" y="72"/>
                    </a:lnTo>
                    <a:lnTo>
                      <a:pt x="114" y="84"/>
                    </a:lnTo>
                    <a:lnTo>
                      <a:pt x="120" y="90"/>
                    </a:lnTo>
                    <a:lnTo>
                      <a:pt x="114" y="96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14" y="120"/>
                    </a:lnTo>
                    <a:lnTo>
                      <a:pt x="126" y="114"/>
                    </a:lnTo>
                    <a:lnTo>
                      <a:pt x="120" y="126"/>
                    </a:lnTo>
                    <a:lnTo>
                      <a:pt x="126" y="132"/>
                    </a:lnTo>
                    <a:lnTo>
                      <a:pt x="126" y="144"/>
                    </a:lnTo>
                    <a:lnTo>
                      <a:pt x="132" y="150"/>
                    </a:lnTo>
                    <a:lnTo>
                      <a:pt x="126" y="156"/>
                    </a:lnTo>
                    <a:lnTo>
                      <a:pt x="120" y="168"/>
                    </a:lnTo>
                    <a:lnTo>
                      <a:pt x="102" y="168"/>
                    </a:lnTo>
                    <a:lnTo>
                      <a:pt x="90" y="168"/>
                    </a:lnTo>
                    <a:lnTo>
                      <a:pt x="78" y="16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0" y="180"/>
                    </a:lnTo>
                    <a:lnTo>
                      <a:pt x="48" y="180"/>
                    </a:lnTo>
                    <a:lnTo>
                      <a:pt x="42" y="180"/>
                    </a:lnTo>
                    <a:lnTo>
                      <a:pt x="30" y="198"/>
                    </a:lnTo>
                    <a:lnTo>
                      <a:pt x="18" y="198"/>
                    </a:lnTo>
                    <a:lnTo>
                      <a:pt x="6" y="204"/>
                    </a:lnTo>
                    <a:lnTo>
                      <a:pt x="0" y="186"/>
                    </a:lnTo>
                    <a:lnTo>
                      <a:pt x="0" y="174"/>
                    </a:lnTo>
                    <a:lnTo>
                      <a:pt x="12" y="162"/>
                    </a:lnTo>
                    <a:lnTo>
                      <a:pt x="18" y="156"/>
                    </a:lnTo>
                    <a:lnTo>
                      <a:pt x="18" y="144"/>
                    </a:lnTo>
                    <a:lnTo>
                      <a:pt x="30" y="132"/>
                    </a:lnTo>
                    <a:lnTo>
                      <a:pt x="24" y="114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0" y="78"/>
                    </a:lnTo>
                    <a:lnTo>
                      <a:pt x="6" y="72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42"/>
                    </a:lnTo>
                    <a:lnTo>
                      <a:pt x="30" y="24"/>
                    </a:lnTo>
                    <a:lnTo>
                      <a:pt x="42" y="0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24">
                <a:hlinkClick r:id="rId18"/>
              </p:cNvPr>
              <p:cNvSpPr>
                <a:spLocks/>
              </p:cNvSpPr>
              <p:nvPr/>
            </p:nvSpPr>
            <p:spPr bwMode="auto">
              <a:xfrm>
                <a:off x="1734039" y="4896185"/>
                <a:ext cx="814949" cy="943076"/>
              </a:xfrm>
              <a:custGeom>
                <a:avLst/>
                <a:gdLst/>
                <a:ahLst/>
                <a:cxnLst>
                  <a:cxn ang="0">
                    <a:pos x="246" y="42"/>
                  </a:cxn>
                  <a:cxn ang="0">
                    <a:pos x="204" y="36"/>
                  </a:cxn>
                  <a:cxn ang="0">
                    <a:pos x="186" y="0"/>
                  </a:cxn>
                  <a:cxn ang="0">
                    <a:pos x="156" y="24"/>
                  </a:cxn>
                  <a:cxn ang="0">
                    <a:pos x="156" y="48"/>
                  </a:cxn>
                  <a:cxn ang="0">
                    <a:pos x="144" y="60"/>
                  </a:cxn>
                  <a:cxn ang="0">
                    <a:pos x="144" y="78"/>
                  </a:cxn>
                  <a:cxn ang="0">
                    <a:pos x="120" y="90"/>
                  </a:cxn>
                  <a:cxn ang="0">
                    <a:pos x="120" y="108"/>
                  </a:cxn>
                  <a:cxn ang="0">
                    <a:pos x="114" y="120"/>
                  </a:cxn>
                  <a:cxn ang="0">
                    <a:pos x="108" y="138"/>
                  </a:cxn>
                  <a:cxn ang="0">
                    <a:pos x="84" y="132"/>
                  </a:cxn>
                  <a:cxn ang="0">
                    <a:pos x="66" y="120"/>
                  </a:cxn>
                  <a:cxn ang="0">
                    <a:pos x="30" y="126"/>
                  </a:cxn>
                  <a:cxn ang="0">
                    <a:pos x="18" y="144"/>
                  </a:cxn>
                  <a:cxn ang="0">
                    <a:pos x="24" y="156"/>
                  </a:cxn>
                  <a:cxn ang="0">
                    <a:pos x="24" y="186"/>
                  </a:cxn>
                  <a:cxn ang="0">
                    <a:pos x="6" y="192"/>
                  </a:cxn>
                  <a:cxn ang="0">
                    <a:pos x="6" y="210"/>
                  </a:cxn>
                  <a:cxn ang="0">
                    <a:pos x="6" y="222"/>
                  </a:cxn>
                  <a:cxn ang="0">
                    <a:pos x="12" y="240"/>
                  </a:cxn>
                  <a:cxn ang="0">
                    <a:pos x="12" y="252"/>
                  </a:cxn>
                  <a:cxn ang="0">
                    <a:pos x="18" y="270"/>
                  </a:cxn>
                  <a:cxn ang="0">
                    <a:pos x="54" y="270"/>
                  </a:cxn>
                  <a:cxn ang="0">
                    <a:pos x="84" y="264"/>
                  </a:cxn>
                  <a:cxn ang="0">
                    <a:pos x="114" y="270"/>
                  </a:cxn>
                  <a:cxn ang="0">
                    <a:pos x="108" y="288"/>
                  </a:cxn>
                  <a:cxn ang="0">
                    <a:pos x="120" y="312"/>
                  </a:cxn>
                  <a:cxn ang="0">
                    <a:pos x="144" y="318"/>
                  </a:cxn>
                  <a:cxn ang="0">
                    <a:pos x="168" y="312"/>
                  </a:cxn>
                  <a:cxn ang="0">
                    <a:pos x="192" y="294"/>
                  </a:cxn>
                  <a:cxn ang="0">
                    <a:pos x="180" y="264"/>
                  </a:cxn>
                  <a:cxn ang="0">
                    <a:pos x="162" y="228"/>
                  </a:cxn>
                  <a:cxn ang="0">
                    <a:pos x="180" y="228"/>
                  </a:cxn>
                  <a:cxn ang="0">
                    <a:pos x="192" y="222"/>
                  </a:cxn>
                  <a:cxn ang="0">
                    <a:pos x="216" y="216"/>
                  </a:cxn>
                  <a:cxn ang="0">
                    <a:pos x="240" y="204"/>
                  </a:cxn>
                  <a:cxn ang="0">
                    <a:pos x="264" y="192"/>
                  </a:cxn>
                  <a:cxn ang="0">
                    <a:pos x="258" y="144"/>
                  </a:cxn>
                  <a:cxn ang="0">
                    <a:pos x="264" y="96"/>
                  </a:cxn>
                  <a:cxn ang="0">
                    <a:pos x="264" y="72"/>
                  </a:cxn>
                </a:cxnLst>
                <a:rect l="0" t="0" r="r" b="b"/>
                <a:pathLst>
                  <a:path w="276" h="324">
                    <a:moveTo>
                      <a:pt x="270" y="54"/>
                    </a:moveTo>
                    <a:lnTo>
                      <a:pt x="246" y="42"/>
                    </a:lnTo>
                    <a:lnTo>
                      <a:pt x="228" y="48"/>
                    </a:lnTo>
                    <a:lnTo>
                      <a:pt x="204" y="36"/>
                    </a:lnTo>
                    <a:lnTo>
                      <a:pt x="180" y="24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56" y="24"/>
                    </a:lnTo>
                    <a:lnTo>
                      <a:pt x="162" y="36"/>
                    </a:lnTo>
                    <a:lnTo>
                      <a:pt x="156" y="48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66"/>
                    </a:lnTo>
                    <a:lnTo>
                      <a:pt x="144" y="78"/>
                    </a:lnTo>
                    <a:lnTo>
                      <a:pt x="132" y="78"/>
                    </a:lnTo>
                    <a:lnTo>
                      <a:pt x="120" y="90"/>
                    </a:lnTo>
                    <a:lnTo>
                      <a:pt x="120" y="96"/>
                    </a:lnTo>
                    <a:lnTo>
                      <a:pt x="120" y="108"/>
                    </a:lnTo>
                    <a:lnTo>
                      <a:pt x="126" y="120"/>
                    </a:lnTo>
                    <a:lnTo>
                      <a:pt x="114" y="120"/>
                    </a:lnTo>
                    <a:lnTo>
                      <a:pt x="108" y="138"/>
                    </a:lnTo>
                    <a:lnTo>
                      <a:pt x="108" y="138"/>
                    </a:lnTo>
                    <a:lnTo>
                      <a:pt x="90" y="144"/>
                    </a:lnTo>
                    <a:lnTo>
                      <a:pt x="84" y="132"/>
                    </a:lnTo>
                    <a:lnTo>
                      <a:pt x="66" y="132"/>
                    </a:lnTo>
                    <a:lnTo>
                      <a:pt x="66" y="120"/>
                    </a:lnTo>
                    <a:lnTo>
                      <a:pt x="42" y="120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18" y="144"/>
                    </a:lnTo>
                    <a:lnTo>
                      <a:pt x="12" y="144"/>
                    </a:lnTo>
                    <a:lnTo>
                      <a:pt x="24" y="156"/>
                    </a:lnTo>
                    <a:lnTo>
                      <a:pt x="24" y="168"/>
                    </a:lnTo>
                    <a:lnTo>
                      <a:pt x="24" y="186"/>
                    </a:lnTo>
                    <a:lnTo>
                      <a:pt x="12" y="186"/>
                    </a:lnTo>
                    <a:lnTo>
                      <a:pt x="6" y="192"/>
                    </a:lnTo>
                    <a:lnTo>
                      <a:pt x="0" y="192"/>
                    </a:lnTo>
                    <a:lnTo>
                      <a:pt x="6" y="210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6" y="252"/>
                    </a:lnTo>
                    <a:lnTo>
                      <a:pt x="18" y="270"/>
                    </a:lnTo>
                    <a:lnTo>
                      <a:pt x="42" y="282"/>
                    </a:lnTo>
                    <a:lnTo>
                      <a:pt x="54" y="270"/>
                    </a:lnTo>
                    <a:lnTo>
                      <a:pt x="72" y="264"/>
                    </a:lnTo>
                    <a:lnTo>
                      <a:pt x="84" y="264"/>
                    </a:lnTo>
                    <a:lnTo>
                      <a:pt x="96" y="264"/>
                    </a:lnTo>
                    <a:lnTo>
                      <a:pt x="114" y="270"/>
                    </a:lnTo>
                    <a:lnTo>
                      <a:pt x="114" y="276"/>
                    </a:lnTo>
                    <a:lnTo>
                      <a:pt x="108" y="288"/>
                    </a:lnTo>
                    <a:lnTo>
                      <a:pt x="114" y="300"/>
                    </a:lnTo>
                    <a:lnTo>
                      <a:pt x="120" y="312"/>
                    </a:lnTo>
                    <a:lnTo>
                      <a:pt x="132" y="324"/>
                    </a:lnTo>
                    <a:lnTo>
                      <a:pt x="144" y="318"/>
                    </a:lnTo>
                    <a:lnTo>
                      <a:pt x="156" y="318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92" y="294"/>
                    </a:lnTo>
                    <a:lnTo>
                      <a:pt x="180" y="276"/>
                    </a:lnTo>
                    <a:lnTo>
                      <a:pt x="180" y="264"/>
                    </a:lnTo>
                    <a:lnTo>
                      <a:pt x="168" y="246"/>
                    </a:lnTo>
                    <a:lnTo>
                      <a:pt x="162" y="228"/>
                    </a:lnTo>
                    <a:lnTo>
                      <a:pt x="168" y="216"/>
                    </a:lnTo>
                    <a:lnTo>
                      <a:pt x="180" y="228"/>
                    </a:lnTo>
                    <a:lnTo>
                      <a:pt x="186" y="234"/>
                    </a:lnTo>
                    <a:lnTo>
                      <a:pt x="192" y="222"/>
                    </a:lnTo>
                    <a:lnTo>
                      <a:pt x="210" y="222"/>
                    </a:lnTo>
                    <a:lnTo>
                      <a:pt x="216" y="216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64" y="198"/>
                    </a:lnTo>
                    <a:lnTo>
                      <a:pt x="264" y="192"/>
                    </a:lnTo>
                    <a:lnTo>
                      <a:pt x="264" y="162"/>
                    </a:lnTo>
                    <a:lnTo>
                      <a:pt x="258" y="144"/>
                    </a:lnTo>
                    <a:lnTo>
                      <a:pt x="258" y="120"/>
                    </a:lnTo>
                    <a:lnTo>
                      <a:pt x="264" y="96"/>
                    </a:lnTo>
                    <a:lnTo>
                      <a:pt x="276" y="72"/>
                    </a:lnTo>
                    <a:lnTo>
                      <a:pt x="264" y="72"/>
                    </a:lnTo>
                    <a:lnTo>
                      <a:pt x="270" y="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23">
                <a:hlinkClick r:id="rId19"/>
              </p:cNvPr>
              <p:cNvSpPr>
                <a:spLocks/>
              </p:cNvSpPr>
              <p:nvPr/>
            </p:nvSpPr>
            <p:spPr bwMode="auto">
              <a:xfrm>
                <a:off x="3102262" y="5245472"/>
                <a:ext cx="744084" cy="1205041"/>
              </a:xfrm>
              <a:custGeom>
                <a:avLst/>
                <a:gdLst/>
                <a:ahLst/>
                <a:cxnLst>
                  <a:cxn ang="0">
                    <a:pos x="252" y="66"/>
                  </a:cxn>
                  <a:cxn ang="0">
                    <a:pos x="222" y="30"/>
                  </a:cxn>
                  <a:cxn ang="0">
                    <a:pos x="210" y="36"/>
                  </a:cxn>
                  <a:cxn ang="0">
                    <a:pos x="192" y="48"/>
                  </a:cxn>
                  <a:cxn ang="0">
                    <a:pos x="186" y="36"/>
                  </a:cxn>
                  <a:cxn ang="0">
                    <a:pos x="174" y="18"/>
                  </a:cxn>
                  <a:cxn ang="0">
                    <a:pos x="150" y="6"/>
                  </a:cxn>
                  <a:cxn ang="0">
                    <a:pos x="126" y="6"/>
                  </a:cxn>
                  <a:cxn ang="0">
                    <a:pos x="120" y="18"/>
                  </a:cxn>
                  <a:cxn ang="0">
                    <a:pos x="114" y="30"/>
                  </a:cxn>
                  <a:cxn ang="0">
                    <a:pos x="108" y="36"/>
                  </a:cxn>
                  <a:cxn ang="0">
                    <a:pos x="90" y="42"/>
                  </a:cxn>
                  <a:cxn ang="0">
                    <a:pos x="54" y="42"/>
                  </a:cxn>
                  <a:cxn ang="0">
                    <a:pos x="84" y="66"/>
                  </a:cxn>
                  <a:cxn ang="0">
                    <a:pos x="102" y="96"/>
                  </a:cxn>
                  <a:cxn ang="0">
                    <a:pos x="72" y="114"/>
                  </a:cxn>
                  <a:cxn ang="0">
                    <a:pos x="66" y="120"/>
                  </a:cxn>
                  <a:cxn ang="0">
                    <a:pos x="54" y="132"/>
                  </a:cxn>
                  <a:cxn ang="0">
                    <a:pos x="48" y="156"/>
                  </a:cxn>
                  <a:cxn ang="0">
                    <a:pos x="30" y="168"/>
                  </a:cxn>
                  <a:cxn ang="0">
                    <a:pos x="6" y="174"/>
                  </a:cxn>
                  <a:cxn ang="0">
                    <a:pos x="6" y="192"/>
                  </a:cxn>
                  <a:cxn ang="0">
                    <a:pos x="12" y="204"/>
                  </a:cxn>
                  <a:cxn ang="0">
                    <a:pos x="12" y="222"/>
                  </a:cxn>
                  <a:cxn ang="0">
                    <a:pos x="12" y="234"/>
                  </a:cxn>
                  <a:cxn ang="0">
                    <a:pos x="12" y="246"/>
                  </a:cxn>
                  <a:cxn ang="0">
                    <a:pos x="0" y="258"/>
                  </a:cxn>
                  <a:cxn ang="0">
                    <a:pos x="6" y="276"/>
                  </a:cxn>
                  <a:cxn ang="0">
                    <a:pos x="6" y="282"/>
                  </a:cxn>
                  <a:cxn ang="0">
                    <a:pos x="6" y="300"/>
                  </a:cxn>
                  <a:cxn ang="0">
                    <a:pos x="30" y="324"/>
                  </a:cxn>
                  <a:cxn ang="0">
                    <a:pos x="54" y="342"/>
                  </a:cxn>
                  <a:cxn ang="0">
                    <a:pos x="66" y="354"/>
                  </a:cxn>
                  <a:cxn ang="0">
                    <a:pos x="78" y="372"/>
                  </a:cxn>
                  <a:cxn ang="0">
                    <a:pos x="96" y="390"/>
                  </a:cxn>
                  <a:cxn ang="0">
                    <a:pos x="120" y="414"/>
                  </a:cxn>
                  <a:cxn ang="0">
                    <a:pos x="120" y="378"/>
                  </a:cxn>
                  <a:cxn ang="0">
                    <a:pos x="120" y="336"/>
                  </a:cxn>
                  <a:cxn ang="0">
                    <a:pos x="150" y="312"/>
                  </a:cxn>
                  <a:cxn ang="0">
                    <a:pos x="144" y="264"/>
                  </a:cxn>
                  <a:cxn ang="0">
                    <a:pos x="168" y="240"/>
                  </a:cxn>
                  <a:cxn ang="0">
                    <a:pos x="150" y="228"/>
                  </a:cxn>
                  <a:cxn ang="0">
                    <a:pos x="156" y="192"/>
                  </a:cxn>
                  <a:cxn ang="0">
                    <a:pos x="174" y="156"/>
                  </a:cxn>
                  <a:cxn ang="0">
                    <a:pos x="198" y="150"/>
                  </a:cxn>
                  <a:cxn ang="0">
                    <a:pos x="222" y="126"/>
                  </a:cxn>
                  <a:cxn ang="0">
                    <a:pos x="240" y="90"/>
                  </a:cxn>
                </a:cxnLst>
                <a:rect l="0" t="0" r="r" b="b"/>
                <a:pathLst>
                  <a:path w="252" h="414">
                    <a:moveTo>
                      <a:pt x="246" y="84"/>
                    </a:moveTo>
                    <a:lnTo>
                      <a:pt x="252" y="66"/>
                    </a:lnTo>
                    <a:lnTo>
                      <a:pt x="234" y="48"/>
                    </a:lnTo>
                    <a:lnTo>
                      <a:pt x="222" y="30"/>
                    </a:lnTo>
                    <a:lnTo>
                      <a:pt x="216" y="18"/>
                    </a:lnTo>
                    <a:lnTo>
                      <a:pt x="210" y="36"/>
                    </a:lnTo>
                    <a:lnTo>
                      <a:pt x="204" y="42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6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14" y="24"/>
                    </a:lnTo>
                    <a:lnTo>
                      <a:pt x="114" y="30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96" y="30"/>
                    </a:lnTo>
                    <a:lnTo>
                      <a:pt x="90" y="42"/>
                    </a:lnTo>
                    <a:lnTo>
                      <a:pt x="66" y="30"/>
                    </a:lnTo>
                    <a:lnTo>
                      <a:pt x="54" y="42"/>
                    </a:lnTo>
                    <a:lnTo>
                      <a:pt x="72" y="60"/>
                    </a:lnTo>
                    <a:lnTo>
                      <a:pt x="84" y="66"/>
                    </a:lnTo>
                    <a:lnTo>
                      <a:pt x="102" y="90"/>
                    </a:lnTo>
                    <a:lnTo>
                      <a:pt x="102" y="96"/>
                    </a:lnTo>
                    <a:lnTo>
                      <a:pt x="90" y="102"/>
                    </a:lnTo>
                    <a:lnTo>
                      <a:pt x="72" y="114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0" y="126"/>
                    </a:lnTo>
                    <a:lnTo>
                      <a:pt x="54" y="132"/>
                    </a:lnTo>
                    <a:lnTo>
                      <a:pt x="60" y="150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6" y="192"/>
                    </a:lnTo>
                    <a:lnTo>
                      <a:pt x="12" y="198"/>
                    </a:lnTo>
                    <a:lnTo>
                      <a:pt x="12" y="204"/>
                    </a:lnTo>
                    <a:lnTo>
                      <a:pt x="12" y="216"/>
                    </a:lnTo>
                    <a:lnTo>
                      <a:pt x="12" y="222"/>
                    </a:lnTo>
                    <a:lnTo>
                      <a:pt x="12" y="228"/>
                    </a:lnTo>
                    <a:lnTo>
                      <a:pt x="12" y="234"/>
                    </a:lnTo>
                    <a:lnTo>
                      <a:pt x="6" y="240"/>
                    </a:lnTo>
                    <a:lnTo>
                      <a:pt x="12" y="246"/>
                    </a:lnTo>
                    <a:lnTo>
                      <a:pt x="6" y="258"/>
                    </a:lnTo>
                    <a:lnTo>
                      <a:pt x="0" y="258"/>
                    </a:lnTo>
                    <a:lnTo>
                      <a:pt x="6" y="264"/>
                    </a:lnTo>
                    <a:lnTo>
                      <a:pt x="6" y="276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94"/>
                    </a:lnTo>
                    <a:lnTo>
                      <a:pt x="6" y="300"/>
                    </a:lnTo>
                    <a:lnTo>
                      <a:pt x="18" y="312"/>
                    </a:lnTo>
                    <a:lnTo>
                      <a:pt x="30" y="324"/>
                    </a:lnTo>
                    <a:lnTo>
                      <a:pt x="42" y="330"/>
                    </a:lnTo>
                    <a:lnTo>
                      <a:pt x="54" y="342"/>
                    </a:lnTo>
                    <a:lnTo>
                      <a:pt x="66" y="348"/>
                    </a:lnTo>
                    <a:lnTo>
                      <a:pt x="66" y="354"/>
                    </a:lnTo>
                    <a:lnTo>
                      <a:pt x="72" y="366"/>
                    </a:lnTo>
                    <a:lnTo>
                      <a:pt x="78" y="372"/>
                    </a:lnTo>
                    <a:lnTo>
                      <a:pt x="90" y="378"/>
                    </a:lnTo>
                    <a:lnTo>
                      <a:pt x="96" y="390"/>
                    </a:lnTo>
                    <a:lnTo>
                      <a:pt x="96" y="402"/>
                    </a:lnTo>
                    <a:lnTo>
                      <a:pt x="120" y="414"/>
                    </a:lnTo>
                    <a:lnTo>
                      <a:pt x="126" y="402"/>
                    </a:lnTo>
                    <a:lnTo>
                      <a:pt x="120" y="378"/>
                    </a:lnTo>
                    <a:lnTo>
                      <a:pt x="114" y="360"/>
                    </a:lnTo>
                    <a:lnTo>
                      <a:pt x="120" y="336"/>
                    </a:lnTo>
                    <a:lnTo>
                      <a:pt x="138" y="324"/>
                    </a:lnTo>
                    <a:lnTo>
                      <a:pt x="150" y="312"/>
                    </a:lnTo>
                    <a:lnTo>
                      <a:pt x="150" y="294"/>
                    </a:lnTo>
                    <a:lnTo>
                      <a:pt x="144" y="264"/>
                    </a:lnTo>
                    <a:lnTo>
                      <a:pt x="150" y="252"/>
                    </a:lnTo>
                    <a:lnTo>
                      <a:pt x="168" y="240"/>
                    </a:lnTo>
                    <a:lnTo>
                      <a:pt x="162" y="228"/>
                    </a:lnTo>
                    <a:lnTo>
                      <a:pt x="150" y="228"/>
                    </a:lnTo>
                    <a:lnTo>
                      <a:pt x="144" y="210"/>
                    </a:lnTo>
                    <a:lnTo>
                      <a:pt x="156" y="192"/>
                    </a:lnTo>
                    <a:lnTo>
                      <a:pt x="162" y="168"/>
                    </a:lnTo>
                    <a:lnTo>
                      <a:pt x="174" y="156"/>
                    </a:lnTo>
                    <a:lnTo>
                      <a:pt x="186" y="162"/>
                    </a:lnTo>
                    <a:lnTo>
                      <a:pt x="198" y="150"/>
                    </a:lnTo>
                    <a:lnTo>
                      <a:pt x="216" y="132"/>
                    </a:lnTo>
                    <a:lnTo>
                      <a:pt x="222" y="126"/>
                    </a:lnTo>
                    <a:lnTo>
                      <a:pt x="228" y="120"/>
                    </a:lnTo>
                    <a:lnTo>
                      <a:pt x="240" y="90"/>
                    </a:lnTo>
                    <a:lnTo>
                      <a:pt x="246" y="84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22">
                <a:hlinkClick r:id="rId20"/>
              </p:cNvPr>
              <p:cNvSpPr>
                <a:spLocks/>
              </p:cNvSpPr>
              <p:nvPr/>
            </p:nvSpPr>
            <p:spPr bwMode="auto">
              <a:xfrm>
                <a:off x="1202550" y="4616755"/>
                <a:ext cx="496056" cy="611253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168" y="132"/>
                  </a:cxn>
                  <a:cxn ang="0">
                    <a:pos x="162" y="138"/>
                  </a:cxn>
                  <a:cxn ang="0">
                    <a:pos x="150" y="150"/>
                  </a:cxn>
                  <a:cxn ang="0">
                    <a:pos x="138" y="156"/>
                  </a:cxn>
                  <a:cxn ang="0">
                    <a:pos x="126" y="162"/>
                  </a:cxn>
                  <a:cxn ang="0">
                    <a:pos x="120" y="174"/>
                  </a:cxn>
                  <a:cxn ang="0">
                    <a:pos x="108" y="186"/>
                  </a:cxn>
                  <a:cxn ang="0">
                    <a:pos x="102" y="192"/>
                  </a:cxn>
                  <a:cxn ang="0">
                    <a:pos x="90" y="186"/>
                  </a:cxn>
                  <a:cxn ang="0">
                    <a:pos x="84" y="198"/>
                  </a:cxn>
                  <a:cxn ang="0">
                    <a:pos x="78" y="204"/>
                  </a:cxn>
                  <a:cxn ang="0">
                    <a:pos x="60" y="210"/>
                  </a:cxn>
                  <a:cxn ang="0">
                    <a:pos x="48" y="192"/>
                  </a:cxn>
                  <a:cxn ang="0">
                    <a:pos x="36" y="174"/>
                  </a:cxn>
                  <a:cxn ang="0">
                    <a:pos x="12" y="168"/>
                  </a:cxn>
                  <a:cxn ang="0">
                    <a:pos x="12" y="156"/>
                  </a:cxn>
                  <a:cxn ang="0">
                    <a:pos x="12" y="144"/>
                  </a:cxn>
                  <a:cxn ang="0">
                    <a:pos x="18" y="138"/>
                  </a:cxn>
                  <a:cxn ang="0">
                    <a:pos x="18" y="120"/>
                  </a:cxn>
                  <a:cxn ang="0">
                    <a:pos x="24" y="108"/>
                  </a:cxn>
                  <a:cxn ang="0">
                    <a:pos x="24" y="90"/>
                  </a:cxn>
                  <a:cxn ang="0">
                    <a:pos x="0" y="84"/>
                  </a:cxn>
                  <a:cxn ang="0">
                    <a:pos x="6" y="72"/>
                  </a:cxn>
                  <a:cxn ang="0">
                    <a:pos x="6" y="54"/>
                  </a:cxn>
                  <a:cxn ang="0">
                    <a:pos x="12" y="48"/>
                  </a:cxn>
                  <a:cxn ang="0">
                    <a:pos x="30" y="48"/>
                  </a:cxn>
                  <a:cxn ang="0">
                    <a:pos x="36" y="36"/>
                  </a:cxn>
                  <a:cxn ang="0">
                    <a:pos x="48" y="42"/>
                  </a:cxn>
                  <a:cxn ang="0">
                    <a:pos x="54" y="36"/>
                  </a:cxn>
                  <a:cxn ang="0">
                    <a:pos x="66" y="42"/>
                  </a:cxn>
                  <a:cxn ang="0">
                    <a:pos x="78" y="36"/>
                  </a:cxn>
                  <a:cxn ang="0">
                    <a:pos x="90" y="24"/>
                  </a:cxn>
                  <a:cxn ang="0">
                    <a:pos x="96" y="6"/>
                  </a:cxn>
                  <a:cxn ang="0">
                    <a:pos x="102" y="0"/>
                  </a:cxn>
                  <a:cxn ang="0">
                    <a:pos x="114" y="0"/>
                  </a:cxn>
                  <a:cxn ang="0">
                    <a:pos x="126" y="0"/>
                  </a:cxn>
                  <a:cxn ang="0">
                    <a:pos x="138" y="0"/>
                  </a:cxn>
                  <a:cxn ang="0">
                    <a:pos x="150" y="0"/>
                  </a:cxn>
                  <a:cxn ang="0">
                    <a:pos x="156" y="12"/>
                  </a:cxn>
                  <a:cxn ang="0">
                    <a:pos x="168" y="12"/>
                  </a:cxn>
                  <a:cxn ang="0">
                    <a:pos x="162" y="24"/>
                  </a:cxn>
                  <a:cxn ang="0">
                    <a:pos x="162" y="36"/>
                  </a:cxn>
                  <a:cxn ang="0">
                    <a:pos x="162" y="42"/>
                  </a:cxn>
                  <a:cxn ang="0">
                    <a:pos x="156" y="54"/>
                  </a:cxn>
                  <a:cxn ang="0">
                    <a:pos x="156" y="60"/>
                  </a:cxn>
                  <a:cxn ang="0">
                    <a:pos x="156" y="66"/>
                  </a:cxn>
                  <a:cxn ang="0">
                    <a:pos x="162" y="72"/>
                  </a:cxn>
                  <a:cxn ang="0">
                    <a:pos x="156" y="72"/>
                  </a:cxn>
                  <a:cxn ang="0">
                    <a:pos x="156" y="84"/>
                  </a:cxn>
                  <a:cxn ang="0">
                    <a:pos x="156" y="90"/>
                  </a:cxn>
                  <a:cxn ang="0">
                    <a:pos x="156" y="90"/>
                  </a:cxn>
                  <a:cxn ang="0">
                    <a:pos x="168" y="126"/>
                  </a:cxn>
                </a:cxnLst>
                <a:rect l="0" t="0" r="r" b="b"/>
                <a:pathLst>
                  <a:path w="168" h="210">
                    <a:moveTo>
                      <a:pt x="168" y="126"/>
                    </a:moveTo>
                    <a:lnTo>
                      <a:pt x="168" y="132"/>
                    </a:lnTo>
                    <a:lnTo>
                      <a:pt x="162" y="138"/>
                    </a:lnTo>
                    <a:lnTo>
                      <a:pt x="150" y="150"/>
                    </a:lnTo>
                    <a:lnTo>
                      <a:pt x="138" y="156"/>
                    </a:lnTo>
                    <a:lnTo>
                      <a:pt x="126" y="162"/>
                    </a:lnTo>
                    <a:lnTo>
                      <a:pt x="120" y="174"/>
                    </a:lnTo>
                    <a:lnTo>
                      <a:pt x="108" y="186"/>
                    </a:lnTo>
                    <a:lnTo>
                      <a:pt x="102" y="192"/>
                    </a:lnTo>
                    <a:lnTo>
                      <a:pt x="90" y="186"/>
                    </a:lnTo>
                    <a:lnTo>
                      <a:pt x="84" y="198"/>
                    </a:lnTo>
                    <a:lnTo>
                      <a:pt x="78" y="204"/>
                    </a:lnTo>
                    <a:lnTo>
                      <a:pt x="60" y="210"/>
                    </a:lnTo>
                    <a:lnTo>
                      <a:pt x="48" y="192"/>
                    </a:lnTo>
                    <a:lnTo>
                      <a:pt x="36" y="174"/>
                    </a:lnTo>
                    <a:lnTo>
                      <a:pt x="12" y="168"/>
                    </a:lnTo>
                    <a:lnTo>
                      <a:pt x="12" y="156"/>
                    </a:lnTo>
                    <a:lnTo>
                      <a:pt x="12" y="144"/>
                    </a:lnTo>
                    <a:lnTo>
                      <a:pt x="18" y="138"/>
                    </a:lnTo>
                    <a:lnTo>
                      <a:pt x="18" y="120"/>
                    </a:lnTo>
                    <a:lnTo>
                      <a:pt x="24" y="108"/>
                    </a:lnTo>
                    <a:lnTo>
                      <a:pt x="24" y="90"/>
                    </a:lnTo>
                    <a:lnTo>
                      <a:pt x="0" y="84"/>
                    </a:lnTo>
                    <a:lnTo>
                      <a:pt x="6" y="72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30" y="48"/>
                    </a:lnTo>
                    <a:lnTo>
                      <a:pt x="36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66" y="42"/>
                    </a:lnTo>
                    <a:lnTo>
                      <a:pt x="78" y="36"/>
                    </a:lnTo>
                    <a:lnTo>
                      <a:pt x="90" y="24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114" y="0"/>
                    </a:lnTo>
                    <a:lnTo>
                      <a:pt x="126" y="0"/>
                    </a:lnTo>
                    <a:lnTo>
                      <a:pt x="138" y="0"/>
                    </a:lnTo>
                    <a:lnTo>
                      <a:pt x="150" y="0"/>
                    </a:lnTo>
                    <a:lnTo>
                      <a:pt x="156" y="12"/>
                    </a:lnTo>
                    <a:lnTo>
                      <a:pt x="168" y="12"/>
                    </a:lnTo>
                    <a:lnTo>
                      <a:pt x="162" y="24"/>
                    </a:lnTo>
                    <a:lnTo>
                      <a:pt x="162" y="36"/>
                    </a:lnTo>
                    <a:lnTo>
                      <a:pt x="162" y="42"/>
                    </a:lnTo>
                    <a:lnTo>
                      <a:pt x="156" y="54"/>
                    </a:lnTo>
                    <a:lnTo>
                      <a:pt x="156" y="60"/>
                    </a:lnTo>
                    <a:lnTo>
                      <a:pt x="156" y="66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56" y="84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68" y="1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21">
                <a:hlinkClick r:id="rId20"/>
              </p:cNvPr>
              <p:cNvSpPr>
                <a:spLocks/>
              </p:cNvSpPr>
              <p:nvPr/>
            </p:nvSpPr>
            <p:spPr bwMode="auto">
              <a:xfrm>
                <a:off x="1397430" y="4773935"/>
                <a:ext cx="814949" cy="960540"/>
              </a:xfrm>
              <a:custGeom>
                <a:avLst/>
                <a:gdLst/>
                <a:ahLst/>
                <a:cxnLst>
                  <a:cxn ang="0">
                    <a:pos x="186" y="54"/>
                  </a:cxn>
                  <a:cxn ang="0">
                    <a:pos x="210" y="36"/>
                  </a:cxn>
                  <a:cxn ang="0">
                    <a:pos x="234" y="6"/>
                  </a:cxn>
                  <a:cxn ang="0">
                    <a:pos x="258" y="12"/>
                  </a:cxn>
                  <a:cxn ang="0">
                    <a:pos x="270" y="30"/>
                  </a:cxn>
                  <a:cxn ang="0">
                    <a:pos x="264" y="42"/>
                  </a:cxn>
                  <a:cxn ang="0">
                    <a:pos x="276" y="54"/>
                  </a:cxn>
                  <a:cxn ang="0">
                    <a:pos x="270" y="66"/>
                  </a:cxn>
                  <a:cxn ang="0">
                    <a:pos x="276" y="78"/>
                  </a:cxn>
                  <a:cxn ang="0">
                    <a:pos x="264" y="84"/>
                  </a:cxn>
                  <a:cxn ang="0">
                    <a:pos x="264" y="96"/>
                  </a:cxn>
                  <a:cxn ang="0">
                    <a:pos x="258" y="102"/>
                  </a:cxn>
                  <a:cxn ang="0">
                    <a:pos x="246" y="108"/>
                  </a:cxn>
                  <a:cxn ang="0">
                    <a:pos x="246" y="120"/>
                  </a:cxn>
                  <a:cxn ang="0">
                    <a:pos x="246" y="120"/>
                  </a:cxn>
                  <a:cxn ang="0">
                    <a:pos x="246" y="126"/>
                  </a:cxn>
                  <a:cxn ang="0">
                    <a:pos x="234" y="138"/>
                  </a:cxn>
                  <a:cxn ang="0">
                    <a:pos x="246" y="150"/>
                  </a:cxn>
                  <a:cxn ang="0">
                    <a:pos x="234" y="162"/>
                  </a:cxn>
                  <a:cxn ang="0">
                    <a:pos x="222" y="180"/>
                  </a:cxn>
                  <a:cxn ang="0">
                    <a:pos x="204" y="180"/>
                  </a:cxn>
                  <a:cxn ang="0">
                    <a:pos x="186" y="162"/>
                  </a:cxn>
                  <a:cxn ang="0">
                    <a:pos x="162" y="156"/>
                  </a:cxn>
                  <a:cxn ang="0">
                    <a:pos x="156" y="156"/>
                  </a:cxn>
                  <a:cxn ang="0">
                    <a:pos x="144" y="168"/>
                  </a:cxn>
                  <a:cxn ang="0">
                    <a:pos x="144" y="186"/>
                  </a:cxn>
                  <a:cxn ang="0">
                    <a:pos x="132" y="186"/>
                  </a:cxn>
                  <a:cxn ang="0">
                    <a:pos x="132" y="204"/>
                  </a:cxn>
                  <a:cxn ang="0">
                    <a:pos x="138" y="210"/>
                  </a:cxn>
                  <a:cxn ang="0">
                    <a:pos x="138" y="222"/>
                  </a:cxn>
                  <a:cxn ang="0">
                    <a:pos x="132" y="234"/>
                  </a:cxn>
                  <a:cxn ang="0">
                    <a:pos x="114" y="240"/>
                  </a:cxn>
                  <a:cxn ang="0">
                    <a:pos x="120" y="252"/>
                  </a:cxn>
                  <a:cxn ang="0">
                    <a:pos x="126" y="270"/>
                  </a:cxn>
                  <a:cxn ang="0">
                    <a:pos x="120" y="282"/>
                  </a:cxn>
                  <a:cxn ang="0">
                    <a:pos x="132" y="294"/>
                  </a:cxn>
                  <a:cxn ang="0">
                    <a:pos x="114" y="288"/>
                  </a:cxn>
                  <a:cxn ang="0">
                    <a:pos x="108" y="300"/>
                  </a:cxn>
                  <a:cxn ang="0">
                    <a:pos x="108" y="312"/>
                  </a:cxn>
                  <a:cxn ang="0">
                    <a:pos x="102" y="330"/>
                  </a:cxn>
                  <a:cxn ang="0">
                    <a:pos x="84" y="318"/>
                  </a:cxn>
                  <a:cxn ang="0">
                    <a:pos x="72" y="300"/>
                  </a:cxn>
                  <a:cxn ang="0">
                    <a:pos x="54" y="288"/>
                  </a:cxn>
                  <a:cxn ang="0">
                    <a:pos x="36" y="264"/>
                  </a:cxn>
                  <a:cxn ang="0">
                    <a:pos x="36" y="240"/>
                  </a:cxn>
                  <a:cxn ang="0">
                    <a:pos x="48" y="204"/>
                  </a:cxn>
                  <a:cxn ang="0">
                    <a:pos x="30" y="204"/>
                  </a:cxn>
                  <a:cxn ang="0">
                    <a:pos x="12" y="204"/>
                  </a:cxn>
                  <a:cxn ang="0">
                    <a:pos x="0" y="186"/>
                  </a:cxn>
                  <a:cxn ang="0">
                    <a:pos x="24" y="168"/>
                  </a:cxn>
                  <a:cxn ang="0">
                    <a:pos x="36" y="144"/>
                  </a:cxn>
                  <a:cxn ang="0">
                    <a:pos x="42" y="126"/>
                  </a:cxn>
                  <a:cxn ang="0">
                    <a:pos x="66" y="102"/>
                  </a:cxn>
                  <a:cxn ang="0">
                    <a:pos x="102" y="96"/>
                  </a:cxn>
                  <a:cxn ang="0">
                    <a:pos x="120" y="84"/>
                  </a:cxn>
                  <a:cxn ang="0">
                    <a:pos x="150" y="72"/>
                  </a:cxn>
                  <a:cxn ang="0">
                    <a:pos x="186" y="72"/>
                  </a:cxn>
                </a:cxnLst>
                <a:rect l="0" t="0" r="r" b="b"/>
                <a:pathLst>
                  <a:path w="276" h="330">
                    <a:moveTo>
                      <a:pt x="186" y="72"/>
                    </a:moveTo>
                    <a:lnTo>
                      <a:pt x="186" y="54"/>
                    </a:lnTo>
                    <a:lnTo>
                      <a:pt x="204" y="54"/>
                    </a:lnTo>
                    <a:lnTo>
                      <a:pt x="210" y="36"/>
                    </a:lnTo>
                    <a:lnTo>
                      <a:pt x="216" y="24"/>
                    </a:lnTo>
                    <a:lnTo>
                      <a:pt x="234" y="6"/>
                    </a:lnTo>
                    <a:lnTo>
                      <a:pt x="234" y="0"/>
                    </a:lnTo>
                    <a:lnTo>
                      <a:pt x="258" y="12"/>
                    </a:lnTo>
                    <a:lnTo>
                      <a:pt x="264" y="18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42"/>
                    </a:lnTo>
                    <a:lnTo>
                      <a:pt x="270" y="48"/>
                    </a:lnTo>
                    <a:lnTo>
                      <a:pt x="276" y="54"/>
                    </a:lnTo>
                    <a:lnTo>
                      <a:pt x="270" y="60"/>
                    </a:lnTo>
                    <a:lnTo>
                      <a:pt x="270" y="66"/>
                    </a:lnTo>
                    <a:lnTo>
                      <a:pt x="264" y="72"/>
                    </a:lnTo>
                    <a:lnTo>
                      <a:pt x="276" y="78"/>
                    </a:lnTo>
                    <a:lnTo>
                      <a:pt x="270" y="84"/>
                    </a:lnTo>
                    <a:lnTo>
                      <a:pt x="264" y="84"/>
                    </a:lnTo>
                    <a:lnTo>
                      <a:pt x="258" y="90"/>
                    </a:lnTo>
                    <a:lnTo>
                      <a:pt x="264" y="96"/>
                    </a:lnTo>
                    <a:lnTo>
                      <a:pt x="264" y="90"/>
                    </a:lnTo>
                    <a:lnTo>
                      <a:pt x="258" y="102"/>
                    </a:lnTo>
                    <a:lnTo>
                      <a:pt x="264" y="108"/>
                    </a:lnTo>
                    <a:lnTo>
                      <a:pt x="246" y="108"/>
                    </a:lnTo>
                    <a:lnTo>
                      <a:pt x="246" y="114"/>
                    </a:lnTo>
                    <a:lnTo>
                      <a:pt x="246" y="120"/>
                    </a:lnTo>
                    <a:lnTo>
                      <a:pt x="240" y="120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46" y="126"/>
                    </a:lnTo>
                    <a:lnTo>
                      <a:pt x="234" y="132"/>
                    </a:lnTo>
                    <a:lnTo>
                      <a:pt x="234" y="138"/>
                    </a:lnTo>
                    <a:lnTo>
                      <a:pt x="234" y="144"/>
                    </a:lnTo>
                    <a:lnTo>
                      <a:pt x="246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2" y="168"/>
                    </a:lnTo>
                    <a:lnTo>
                      <a:pt x="222" y="180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74" y="156"/>
                    </a:lnTo>
                    <a:lnTo>
                      <a:pt x="162" y="156"/>
                    </a:lnTo>
                    <a:lnTo>
                      <a:pt x="162" y="156"/>
                    </a:lnTo>
                    <a:lnTo>
                      <a:pt x="156" y="156"/>
                    </a:lnTo>
                    <a:lnTo>
                      <a:pt x="150" y="162"/>
                    </a:lnTo>
                    <a:lnTo>
                      <a:pt x="144" y="168"/>
                    </a:lnTo>
                    <a:lnTo>
                      <a:pt x="144" y="174"/>
                    </a:lnTo>
                    <a:lnTo>
                      <a:pt x="144" y="186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32" y="192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38" y="210"/>
                    </a:lnTo>
                    <a:lnTo>
                      <a:pt x="132" y="210"/>
                    </a:lnTo>
                    <a:lnTo>
                      <a:pt x="138" y="222"/>
                    </a:lnTo>
                    <a:lnTo>
                      <a:pt x="138" y="234"/>
                    </a:lnTo>
                    <a:lnTo>
                      <a:pt x="132" y="234"/>
                    </a:lnTo>
                    <a:lnTo>
                      <a:pt x="120" y="240"/>
                    </a:lnTo>
                    <a:lnTo>
                      <a:pt x="114" y="240"/>
                    </a:lnTo>
                    <a:lnTo>
                      <a:pt x="114" y="246"/>
                    </a:lnTo>
                    <a:lnTo>
                      <a:pt x="120" y="252"/>
                    </a:lnTo>
                    <a:lnTo>
                      <a:pt x="126" y="264"/>
                    </a:lnTo>
                    <a:lnTo>
                      <a:pt x="126" y="270"/>
                    </a:lnTo>
                    <a:lnTo>
                      <a:pt x="120" y="276"/>
                    </a:lnTo>
                    <a:lnTo>
                      <a:pt x="120" y="282"/>
                    </a:lnTo>
                    <a:lnTo>
                      <a:pt x="132" y="288"/>
                    </a:lnTo>
                    <a:lnTo>
                      <a:pt x="132" y="294"/>
                    </a:lnTo>
                    <a:lnTo>
                      <a:pt x="120" y="294"/>
                    </a:lnTo>
                    <a:lnTo>
                      <a:pt x="114" y="288"/>
                    </a:lnTo>
                    <a:lnTo>
                      <a:pt x="108" y="294"/>
                    </a:lnTo>
                    <a:lnTo>
                      <a:pt x="108" y="300"/>
                    </a:lnTo>
                    <a:lnTo>
                      <a:pt x="102" y="306"/>
                    </a:lnTo>
                    <a:lnTo>
                      <a:pt x="108" y="312"/>
                    </a:lnTo>
                    <a:lnTo>
                      <a:pt x="102" y="324"/>
                    </a:lnTo>
                    <a:lnTo>
                      <a:pt x="102" y="330"/>
                    </a:lnTo>
                    <a:lnTo>
                      <a:pt x="96" y="324"/>
                    </a:lnTo>
                    <a:lnTo>
                      <a:pt x="84" y="318"/>
                    </a:lnTo>
                    <a:lnTo>
                      <a:pt x="78" y="306"/>
                    </a:lnTo>
                    <a:lnTo>
                      <a:pt x="72" y="300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2" y="276"/>
                    </a:lnTo>
                    <a:lnTo>
                      <a:pt x="36" y="264"/>
                    </a:lnTo>
                    <a:lnTo>
                      <a:pt x="24" y="246"/>
                    </a:lnTo>
                    <a:lnTo>
                      <a:pt x="36" y="240"/>
                    </a:lnTo>
                    <a:lnTo>
                      <a:pt x="42" y="222"/>
                    </a:lnTo>
                    <a:lnTo>
                      <a:pt x="48" y="204"/>
                    </a:lnTo>
                    <a:lnTo>
                      <a:pt x="42" y="204"/>
                    </a:lnTo>
                    <a:lnTo>
                      <a:pt x="30" y="204"/>
                    </a:lnTo>
                    <a:lnTo>
                      <a:pt x="24" y="204"/>
                    </a:lnTo>
                    <a:lnTo>
                      <a:pt x="12" y="204"/>
                    </a:lnTo>
                    <a:lnTo>
                      <a:pt x="0" y="198"/>
                    </a:lnTo>
                    <a:lnTo>
                      <a:pt x="0" y="186"/>
                    </a:lnTo>
                    <a:lnTo>
                      <a:pt x="12" y="180"/>
                    </a:lnTo>
                    <a:lnTo>
                      <a:pt x="24" y="168"/>
                    </a:lnTo>
                    <a:lnTo>
                      <a:pt x="30" y="156"/>
                    </a:lnTo>
                    <a:lnTo>
                      <a:pt x="36" y="144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54" y="108"/>
                    </a:lnTo>
                    <a:lnTo>
                      <a:pt x="66" y="102"/>
                    </a:lnTo>
                    <a:lnTo>
                      <a:pt x="78" y="102"/>
                    </a:lnTo>
                    <a:lnTo>
                      <a:pt x="102" y="96"/>
                    </a:lnTo>
                    <a:lnTo>
                      <a:pt x="96" y="84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50" y="72"/>
                    </a:lnTo>
                    <a:lnTo>
                      <a:pt x="156" y="66"/>
                    </a:lnTo>
                    <a:lnTo>
                      <a:pt x="186" y="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20">
                <a:hlinkClick r:id="rId21"/>
              </p:cNvPr>
              <p:cNvSpPr>
                <a:spLocks/>
              </p:cNvSpPr>
              <p:nvPr/>
            </p:nvSpPr>
            <p:spPr bwMode="auto">
              <a:xfrm>
                <a:off x="1649526" y="4616755"/>
                <a:ext cx="442907" cy="419145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78" y="0"/>
                  </a:cxn>
                  <a:cxn ang="0">
                    <a:pos x="102" y="0"/>
                  </a:cxn>
                  <a:cxn ang="0">
                    <a:pos x="108" y="6"/>
                  </a:cxn>
                  <a:cxn ang="0">
                    <a:pos x="126" y="12"/>
                  </a:cxn>
                  <a:cxn ang="0">
                    <a:pos x="132" y="18"/>
                  </a:cxn>
                  <a:cxn ang="0">
                    <a:pos x="126" y="30"/>
                  </a:cxn>
                  <a:cxn ang="0">
                    <a:pos x="138" y="36"/>
                  </a:cxn>
                  <a:cxn ang="0">
                    <a:pos x="138" y="48"/>
                  </a:cxn>
                  <a:cxn ang="0">
                    <a:pos x="138" y="60"/>
                  </a:cxn>
                  <a:cxn ang="0">
                    <a:pos x="150" y="60"/>
                  </a:cxn>
                  <a:cxn ang="0">
                    <a:pos x="132" y="60"/>
                  </a:cxn>
                  <a:cxn ang="0">
                    <a:pos x="132" y="66"/>
                  </a:cxn>
                  <a:cxn ang="0">
                    <a:pos x="126" y="72"/>
                  </a:cxn>
                  <a:cxn ang="0">
                    <a:pos x="120" y="72"/>
                  </a:cxn>
                  <a:cxn ang="0">
                    <a:pos x="126" y="84"/>
                  </a:cxn>
                  <a:cxn ang="0">
                    <a:pos x="126" y="84"/>
                  </a:cxn>
                  <a:cxn ang="0">
                    <a:pos x="126" y="90"/>
                  </a:cxn>
                  <a:cxn ang="0">
                    <a:pos x="126" y="96"/>
                  </a:cxn>
                  <a:cxn ang="0">
                    <a:pos x="114" y="102"/>
                  </a:cxn>
                  <a:cxn ang="0">
                    <a:pos x="102" y="108"/>
                  </a:cxn>
                  <a:cxn ang="0">
                    <a:pos x="108" y="114"/>
                  </a:cxn>
                  <a:cxn ang="0">
                    <a:pos x="102" y="114"/>
                  </a:cxn>
                  <a:cxn ang="0">
                    <a:pos x="96" y="126"/>
                  </a:cxn>
                  <a:cxn ang="0">
                    <a:pos x="90" y="138"/>
                  </a:cxn>
                  <a:cxn ang="0">
                    <a:pos x="84" y="138"/>
                  </a:cxn>
                  <a:cxn ang="0">
                    <a:pos x="72" y="138"/>
                  </a:cxn>
                  <a:cxn ang="0">
                    <a:pos x="72" y="132"/>
                  </a:cxn>
                  <a:cxn ang="0">
                    <a:pos x="60" y="126"/>
                  </a:cxn>
                  <a:cxn ang="0">
                    <a:pos x="54" y="132"/>
                  </a:cxn>
                  <a:cxn ang="0">
                    <a:pos x="42" y="138"/>
                  </a:cxn>
                  <a:cxn ang="0">
                    <a:pos x="36" y="144"/>
                  </a:cxn>
                  <a:cxn ang="0">
                    <a:pos x="18" y="138"/>
                  </a:cxn>
                  <a:cxn ang="0">
                    <a:pos x="18" y="126"/>
                  </a:cxn>
                  <a:cxn ang="0">
                    <a:pos x="18" y="114"/>
                  </a:cxn>
                  <a:cxn ang="0">
                    <a:pos x="12" y="102"/>
                  </a:cxn>
                  <a:cxn ang="0">
                    <a:pos x="0" y="90"/>
                  </a:cxn>
                  <a:cxn ang="0">
                    <a:pos x="6" y="78"/>
                  </a:cxn>
                  <a:cxn ang="0">
                    <a:pos x="6" y="72"/>
                  </a:cxn>
                  <a:cxn ang="0">
                    <a:pos x="6" y="60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4" y="18"/>
                  </a:cxn>
                  <a:cxn ang="0">
                    <a:pos x="36" y="12"/>
                  </a:cxn>
                  <a:cxn ang="0">
                    <a:pos x="60" y="6"/>
                  </a:cxn>
                </a:cxnLst>
                <a:rect l="0" t="0" r="r" b="b"/>
                <a:pathLst>
                  <a:path w="150" h="144">
                    <a:moveTo>
                      <a:pt x="60" y="6"/>
                    </a:moveTo>
                    <a:lnTo>
                      <a:pt x="78" y="0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26" y="12"/>
                    </a:lnTo>
                    <a:lnTo>
                      <a:pt x="132" y="18"/>
                    </a:lnTo>
                    <a:lnTo>
                      <a:pt x="126" y="30"/>
                    </a:lnTo>
                    <a:lnTo>
                      <a:pt x="138" y="36"/>
                    </a:lnTo>
                    <a:lnTo>
                      <a:pt x="138" y="48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32" y="60"/>
                    </a:lnTo>
                    <a:lnTo>
                      <a:pt x="132" y="66"/>
                    </a:lnTo>
                    <a:lnTo>
                      <a:pt x="126" y="72"/>
                    </a:lnTo>
                    <a:lnTo>
                      <a:pt x="120" y="72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6" y="90"/>
                    </a:lnTo>
                    <a:lnTo>
                      <a:pt x="126" y="96"/>
                    </a:lnTo>
                    <a:lnTo>
                      <a:pt x="114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14"/>
                    </a:lnTo>
                    <a:lnTo>
                      <a:pt x="96" y="12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2" y="138"/>
                    </a:lnTo>
                    <a:lnTo>
                      <a:pt x="72" y="132"/>
                    </a:lnTo>
                    <a:lnTo>
                      <a:pt x="60" y="126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18" y="138"/>
                    </a:lnTo>
                    <a:lnTo>
                      <a:pt x="18" y="126"/>
                    </a:lnTo>
                    <a:lnTo>
                      <a:pt x="18" y="114"/>
                    </a:lnTo>
                    <a:lnTo>
                      <a:pt x="12" y="102"/>
                    </a:lnTo>
                    <a:lnTo>
                      <a:pt x="0" y="90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60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2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19">
                <a:hlinkClick r:id="rId22"/>
              </p:cNvPr>
              <p:cNvSpPr>
                <a:spLocks/>
              </p:cNvSpPr>
              <p:nvPr/>
            </p:nvSpPr>
            <p:spPr bwMode="auto">
              <a:xfrm>
                <a:off x="586549" y="3600006"/>
                <a:ext cx="1718480" cy="1082790"/>
              </a:xfrm>
              <a:custGeom>
                <a:avLst/>
                <a:gdLst/>
                <a:ahLst/>
                <a:cxnLst>
                  <a:cxn ang="0">
                    <a:pos x="366" y="360"/>
                  </a:cxn>
                  <a:cxn ang="0">
                    <a:pos x="390" y="372"/>
                  </a:cxn>
                  <a:cxn ang="0">
                    <a:pos x="420" y="372"/>
                  </a:cxn>
                  <a:cxn ang="0">
                    <a:pos x="444" y="360"/>
                  </a:cxn>
                  <a:cxn ang="0">
                    <a:pos x="456" y="342"/>
                  </a:cxn>
                  <a:cxn ang="0">
                    <a:pos x="438" y="318"/>
                  </a:cxn>
                  <a:cxn ang="0">
                    <a:pos x="456" y="294"/>
                  </a:cxn>
                  <a:cxn ang="0">
                    <a:pos x="486" y="282"/>
                  </a:cxn>
                  <a:cxn ang="0">
                    <a:pos x="510" y="300"/>
                  </a:cxn>
                  <a:cxn ang="0">
                    <a:pos x="546" y="282"/>
                  </a:cxn>
                  <a:cxn ang="0">
                    <a:pos x="558" y="270"/>
                  </a:cxn>
                  <a:cxn ang="0">
                    <a:pos x="576" y="252"/>
                  </a:cxn>
                  <a:cxn ang="0">
                    <a:pos x="540" y="234"/>
                  </a:cxn>
                  <a:cxn ang="0">
                    <a:pos x="504" y="204"/>
                  </a:cxn>
                  <a:cxn ang="0">
                    <a:pos x="462" y="198"/>
                  </a:cxn>
                  <a:cxn ang="0">
                    <a:pos x="432" y="192"/>
                  </a:cxn>
                  <a:cxn ang="0">
                    <a:pos x="402" y="174"/>
                  </a:cxn>
                  <a:cxn ang="0">
                    <a:pos x="378" y="150"/>
                  </a:cxn>
                  <a:cxn ang="0">
                    <a:pos x="354" y="150"/>
                  </a:cxn>
                  <a:cxn ang="0">
                    <a:pos x="324" y="132"/>
                  </a:cxn>
                  <a:cxn ang="0">
                    <a:pos x="306" y="102"/>
                  </a:cxn>
                  <a:cxn ang="0">
                    <a:pos x="282" y="66"/>
                  </a:cxn>
                  <a:cxn ang="0">
                    <a:pos x="252" y="36"/>
                  </a:cxn>
                  <a:cxn ang="0">
                    <a:pos x="204" y="18"/>
                  </a:cxn>
                  <a:cxn ang="0">
                    <a:pos x="174" y="6"/>
                  </a:cxn>
                  <a:cxn ang="0">
                    <a:pos x="162" y="6"/>
                  </a:cxn>
                  <a:cxn ang="0">
                    <a:pos x="156" y="30"/>
                  </a:cxn>
                  <a:cxn ang="0">
                    <a:pos x="132" y="48"/>
                  </a:cxn>
                  <a:cxn ang="0">
                    <a:pos x="108" y="78"/>
                  </a:cxn>
                  <a:cxn ang="0">
                    <a:pos x="90" y="96"/>
                  </a:cxn>
                  <a:cxn ang="0">
                    <a:pos x="84" y="120"/>
                  </a:cxn>
                  <a:cxn ang="0">
                    <a:pos x="84" y="144"/>
                  </a:cxn>
                  <a:cxn ang="0">
                    <a:pos x="66" y="168"/>
                  </a:cxn>
                  <a:cxn ang="0">
                    <a:pos x="54" y="180"/>
                  </a:cxn>
                  <a:cxn ang="0">
                    <a:pos x="24" y="180"/>
                  </a:cxn>
                  <a:cxn ang="0">
                    <a:pos x="12" y="192"/>
                  </a:cxn>
                  <a:cxn ang="0">
                    <a:pos x="24" y="210"/>
                  </a:cxn>
                  <a:cxn ang="0">
                    <a:pos x="0" y="222"/>
                  </a:cxn>
                  <a:cxn ang="0">
                    <a:pos x="6" y="228"/>
                  </a:cxn>
                  <a:cxn ang="0">
                    <a:pos x="12" y="246"/>
                  </a:cxn>
                  <a:cxn ang="0">
                    <a:pos x="18" y="246"/>
                  </a:cxn>
                  <a:cxn ang="0">
                    <a:pos x="42" y="222"/>
                  </a:cxn>
                  <a:cxn ang="0">
                    <a:pos x="72" y="234"/>
                  </a:cxn>
                  <a:cxn ang="0">
                    <a:pos x="102" y="204"/>
                  </a:cxn>
                  <a:cxn ang="0">
                    <a:pos x="138" y="192"/>
                  </a:cxn>
                  <a:cxn ang="0">
                    <a:pos x="150" y="174"/>
                  </a:cxn>
                  <a:cxn ang="0">
                    <a:pos x="168" y="162"/>
                  </a:cxn>
                  <a:cxn ang="0">
                    <a:pos x="198" y="180"/>
                  </a:cxn>
                  <a:cxn ang="0">
                    <a:pos x="222" y="198"/>
                  </a:cxn>
                  <a:cxn ang="0">
                    <a:pos x="252" y="204"/>
                  </a:cxn>
                  <a:cxn ang="0">
                    <a:pos x="252" y="222"/>
                  </a:cxn>
                  <a:cxn ang="0">
                    <a:pos x="264" y="246"/>
                  </a:cxn>
                  <a:cxn ang="0">
                    <a:pos x="264" y="264"/>
                  </a:cxn>
                  <a:cxn ang="0">
                    <a:pos x="258" y="276"/>
                  </a:cxn>
                  <a:cxn ang="0">
                    <a:pos x="264" y="288"/>
                  </a:cxn>
                  <a:cxn ang="0">
                    <a:pos x="258" y="306"/>
                  </a:cxn>
                  <a:cxn ang="0">
                    <a:pos x="282" y="318"/>
                  </a:cxn>
                  <a:cxn ang="0">
                    <a:pos x="294" y="330"/>
                  </a:cxn>
                  <a:cxn ang="0">
                    <a:pos x="312" y="354"/>
                  </a:cxn>
                  <a:cxn ang="0">
                    <a:pos x="372" y="348"/>
                  </a:cxn>
                </a:cxnLst>
                <a:rect l="0" t="0" r="r" b="b"/>
                <a:pathLst>
                  <a:path w="582" h="372">
                    <a:moveTo>
                      <a:pt x="348" y="360"/>
                    </a:moveTo>
                    <a:lnTo>
                      <a:pt x="366" y="360"/>
                    </a:lnTo>
                    <a:lnTo>
                      <a:pt x="378" y="372"/>
                    </a:lnTo>
                    <a:lnTo>
                      <a:pt x="390" y="372"/>
                    </a:lnTo>
                    <a:lnTo>
                      <a:pt x="408" y="372"/>
                    </a:lnTo>
                    <a:lnTo>
                      <a:pt x="420" y="372"/>
                    </a:lnTo>
                    <a:lnTo>
                      <a:pt x="432" y="366"/>
                    </a:lnTo>
                    <a:lnTo>
                      <a:pt x="444" y="360"/>
                    </a:lnTo>
                    <a:lnTo>
                      <a:pt x="462" y="348"/>
                    </a:lnTo>
                    <a:lnTo>
                      <a:pt x="456" y="342"/>
                    </a:lnTo>
                    <a:lnTo>
                      <a:pt x="444" y="336"/>
                    </a:lnTo>
                    <a:lnTo>
                      <a:pt x="438" y="318"/>
                    </a:lnTo>
                    <a:lnTo>
                      <a:pt x="444" y="306"/>
                    </a:lnTo>
                    <a:lnTo>
                      <a:pt x="456" y="294"/>
                    </a:lnTo>
                    <a:lnTo>
                      <a:pt x="474" y="282"/>
                    </a:lnTo>
                    <a:lnTo>
                      <a:pt x="486" y="282"/>
                    </a:lnTo>
                    <a:lnTo>
                      <a:pt x="498" y="288"/>
                    </a:lnTo>
                    <a:lnTo>
                      <a:pt x="510" y="300"/>
                    </a:lnTo>
                    <a:lnTo>
                      <a:pt x="534" y="300"/>
                    </a:lnTo>
                    <a:lnTo>
                      <a:pt x="546" y="282"/>
                    </a:lnTo>
                    <a:lnTo>
                      <a:pt x="552" y="276"/>
                    </a:lnTo>
                    <a:lnTo>
                      <a:pt x="558" y="270"/>
                    </a:lnTo>
                    <a:lnTo>
                      <a:pt x="582" y="246"/>
                    </a:lnTo>
                    <a:lnTo>
                      <a:pt x="576" y="252"/>
                    </a:lnTo>
                    <a:lnTo>
                      <a:pt x="558" y="246"/>
                    </a:lnTo>
                    <a:lnTo>
                      <a:pt x="540" y="234"/>
                    </a:lnTo>
                    <a:lnTo>
                      <a:pt x="522" y="216"/>
                    </a:lnTo>
                    <a:lnTo>
                      <a:pt x="504" y="204"/>
                    </a:lnTo>
                    <a:lnTo>
                      <a:pt x="480" y="216"/>
                    </a:lnTo>
                    <a:lnTo>
                      <a:pt x="462" y="198"/>
                    </a:lnTo>
                    <a:lnTo>
                      <a:pt x="444" y="180"/>
                    </a:lnTo>
                    <a:lnTo>
                      <a:pt x="432" y="192"/>
                    </a:lnTo>
                    <a:lnTo>
                      <a:pt x="414" y="186"/>
                    </a:lnTo>
                    <a:lnTo>
                      <a:pt x="402" y="174"/>
                    </a:lnTo>
                    <a:lnTo>
                      <a:pt x="396" y="162"/>
                    </a:lnTo>
                    <a:lnTo>
                      <a:pt x="378" y="150"/>
                    </a:lnTo>
                    <a:lnTo>
                      <a:pt x="366" y="144"/>
                    </a:lnTo>
                    <a:lnTo>
                      <a:pt x="354" y="150"/>
                    </a:lnTo>
                    <a:lnTo>
                      <a:pt x="336" y="144"/>
                    </a:lnTo>
                    <a:lnTo>
                      <a:pt x="324" y="132"/>
                    </a:lnTo>
                    <a:lnTo>
                      <a:pt x="318" y="114"/>
                    </a:lnTo>
                    <a:lnTo>
                      <a:pt x="306" y="102"/>
                    </a:lnTo>
                    <a:lnTo>
                      <a:pt x="294" y="84"/>
                    </a:lnTo>
                    <a:lnTo>
                      <a:pt x="282" y="66"/>
                    </a:lnTo>
                    <a:lnTo>
                      <a:pt x="270" y="48"/>
                    </a:lnTo>
                    <a:lnTo>
                      <a:pt x="252" y="36"/>
                    </a:lnTo>
                    <a:lnTo>
                      <a:pt x="228" y="30"/>
                    </a:lnTo>
                    <a:lnTo>
                      <a:pt x="204" y="18"/>
                    </a:lnTo>
                    <a:lnTo>
                      <a:pt x="192" y="0"/>
                    </a:lnTo>
                    <a:lnTo>
                      <a:pt x="174" y="6"/>
                    </a:lnTo>
                    <a:lnTo>
                      <a:pt x="156" y="0"/>
                    </a:lnTo>
                    <a:lnTo>
                      <a:pt x="162" y="6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50" y="36"/>
                    </a:lnTo>
                    <a:lnTo>
                      <a:pt x="132" y="48"/>
                    </a:lnTo>
                    <a:lnTo>
                      <a:pt x="120" y="60"/>
                    </a:lnTo>
                    <a:lnTo>
                      <a:pt x="108" y="78"/>
                    </a:lnTo>
                    <a:lnTo>
                      <a:pt x="102" y="90"/>
                    </a:lnTo>
                    <a:lnTo>
                      <a:pt x="90" y="96"/>
                    </a:lnTo>
                    <a:lnTo>
                      <a:pt x="90" y="108"/>
                    </a:lnTo>
                    <a:lnTo>
                      <a:pt x="84" y="120"/>
                    </a:lnTo>
                    <a:lnTo>
                      <a:pt x="84" y="132"/>
                    </a:lnTo>
                    <a:lnTo>
                      <a:pt x="84" y="144"/>
                    </a:lnTo>
                    <a:lnTo>
                      <a:pt x="78" y="156"/>
                    </a:lnTo>
                    <a:lnTo>
                      <a:pt x="66" y="168"/>
                    </a:lnTo>
                    <a:lnTo>
                      <a:pt x="60" y="174"/>
                    </a:lnTo>
                    <a:lnTo>
                      <a:pt x="54" y="180"/>
                    </a:lnTo>
                    <a:lnTo>
                      <a:pt x="42" y="192"/>
                    </a:lnTo>
                    <a:lnTo>
                      <a:pt x="24" y="180"/>
                    </a:lnTo>
                    <a:lnTo>
                      <a:pt x="18" y="186"/>
                    </a:lnTo>
                    <a:lnTo>
                      <a:pt x="12" y="192"/>
                    </a:lnTo>
                    <a:lnTo>
                      <a:pt x="6" y="198"/>
                    </a:lnTo>
                    <a:lnTo>
                      <a:pt x="24" y="210"/>
                    </a:lnTo>
                    <a:lnTo>
                      <a:pt x="12" y="204"/>
                    </a:lnTo>
                    <a:lnTo>
                      <a:pt x="0" y="222"/>
                    </a:lnTo>
                    <a:lnTo>
                      <a:pt x="6" y="222"/>
                    </a:lnTo>
                    <a:lnTo>
                      <a:pt x="6" y="228"/>
                    </a:lnTo>
                    <a:lnTo>
                      <a:pt x="6" y="240"/>
                    </a:lnTo>
                    <a:lnTo>
                      <a:pt x="12" y="246"/>
                    </a:lnTo>
                    <a:lnTo>
                      <a:pt x="6" y="252"/>
                    </a:lnTo>
                    <a:lnTo>
                      <a:pt x="18" y="246"/>
                    </a:lnTo>
                    <a:lnTo>
                      <a:pt x="36" y="234"/>
                    </a:lnTo>
                    <a:lnTo>
                      <a:pt x="42" y="222"/>
                    </a:lnTo>
                    <a:lnTo>
                      <a:pt x="60" y="228"/>
                    </a:lnTo>
                    <a:lnTo>
                      <a:pt x="72" y="234"/>
                    </a:lnTo>
                    <a:lnTo>
                      <a:pt x="84" y="216"/>
                    </a:lnTo>
                    <a:lnTo>
                      <a:pt x="102" y="204"/>
                    </a:lnTo>
                    <a:lnTo>
                      <a:pt x="120" y="198"/>
                    </a:lnTo>
                    <a:lnTo>
                      <a:pt x="138" y="192"/>
                    </a:lnTo>
                    <a:lnTo>
                      <a:pt x="144" y="192"/>
                    </a:lnTo>
                    <a:lnTo>
                      <a:pt x="150" y="174"/>
                    </a:lnTo>
                    <a:lnTo>
                      <a:pt x="162" y="162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98" y="180"/>
                    </a:lnTo>
                    <a:lnTo>
                      <a:pt x="216" y="192"/>
                    </a:lnTo>
                    <a:lnTo>
                      <a:pt x="222" y="198"/>
                    </a:lnTo>
                    <a:lnTo>
                      <a:pt x="240" y="192"/>
                    </a:lnTo>
                    <a:lnTo>
                      <a:pt x="252" y="204"/>
                    </a:lnTo>
                    <a:lnTo>
                      <a:pt x="258" y="216"/>
                    </a:lnTo>
                    <a:lnTo>
                      <a:pt x="252" y="222"/>
                    </a:lnTo>
                    <a:lnTo>
                      <a:pt x="252" y="240"/>
                    </a:lnTo>
                    <a:lnTo>
                      <a:pt x="264" y="246"/>
                    </a:lnTo>
                    <a:lnTo>
                      <a:pt x="252" y="258"/>
                    </a:lnTo>
                    <a:lnTo>
                      <a:pt x="264" y="264"/>
                    </a:lnTo>
                    <a:lnTo>
                      <a:pt x="258" y="270"/>
                    </a:lnTo>
                    <a:lnTo>
                      <a:pt x="258" y="276"/>
                    </a:lnTo>
                    <a:lnTo>
                      <a:pt x="264" y="282"/>
                    </a:lnTo>
                    <a:lnTo>
                      <a:pt x="264" y="288"/>
                    </a:lnTo>
                    <a:lnTo>
                      <a:pt x="264" y="294"/>
                    </a:lnTo>
                    <a:lnTo>
                      <a:pt x="258" y="306"/>
                    </a:lnTo>
                    <a:lnTo>
                      <a:pt x="264" y="312"/>
                    </a:lnTo>
                    <a:lnTo>
                      <a:pt x="282" y="318"/>
                    </a:lnTo>
                    <a:lnTo>
                      <a:pt x="288" y="330"/>
                    </a:lnTo>
                    <a:lnTo>
                      <a:pt x="294" y="330"/>
                    </a:lnTo>
                    <a:lnTo>
                      <a:pt x="306" y="342"/>
                    </a:lnTo>
                    <a:lnTo>
                      <a:pt x="312" y="354"/>
                    </a:lnTo>
                    <a:lnTo>
                      <a:pt x="330" y="354"/>
                    </a:lnTo>
                    <a:lnTo>
                      <a:pt x="372" y="348"/>
                    </a:lnTo>
                    <a:lnTo>
                      <a:pt x="348" y="3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18">
                <a:hlinkClick r:id="rId23"/>
              </p:cNvPr>
              <p:cNvSpPr>
                <a:spLocks/>
              </p:cNvSpPr>
              <p:nvPr/>
            </p:nvSpPr>
            <p:spPr bwMode="auto">
              <a:xfrm>
                <a:off x="2712504" y="5123222"/>
                <a:ext cx="336609" cy="5588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0" y="18"/>
                  </a:cxn>
                  <a:cxn ang="0">
                    <a:pos x="60" y="24"/>
                  </a:cxn>
                  <a:cxn ang="0">
                    <a:pos x="66" y="36"/>
                  </a:cxn>
                  <a:cxn ang="0">
                    <a:pos x="72" y="36"/>
                  </a:cxn>
                  <a:cxn ang="0">
                    <a:pos x="84" y="30"/>
                  </a:cxn>
                  <a:cxn ang="0">
                    <a:pos x="96" y="30"/>
                  </a:cxn>
                  <a:cxn ang="0">
                    <a:pos x="102" y="36"/>
                  </a:cxn>
                  <a:cxn ang="0">
                    <a:pos x="102" y="48"/>
                  </a:cxn>
                  <a:cxn ang="0">
                    <a:pos x="108" y="54"/>
                  </a:cxn>
                  <a:cxn ang="0">
                    <a:pos x="108" y="60"/>
                  </a:cxn>
                  <a:cxn ang="0">
                    <a:pos x="108" y="66"/>
                  </a:cxn>
                  <a:cxn ang="0">
                    <a:pos x="108" y="78"/>
                  </a:cxn>
                  <a:cxn ang="0">
                    <a:pos x="108" y="84"/>
                  </a:cxn>
                  <a:cxn ang="0">
                    <a:pos x="102" y="84"/>
                  </a:cxn>
                  <a:cxn ang="0">
                    <a:pos x="102" y="90"/>
                  </a:cxn>
                  <a:cxn ang="0">
                    <a:pos x="108" y="96"/>
                  </a:cxn>
                  <a:cxn ang="0">
                    <a:pos x="108" y="102"/>
                  </a:cxn>
                  <a:cxn ang="0">
                    <a:pos x="108" y="108"/>
                  </a:cxn>
                  <a:cxn ang="0">
                    <a:pos x="108" y="114"/>
                  </a:cxn>
                  <a:cxn ang="0">
                    <a:pos x="114" y="114"/>
                  </a:cxn>
                  <a:cxn ang="0">
                    <a:pos x="108" y="120"/>
                  </a:cxn>
                  <a:cxn ang="0">
                    <a:pos x="108" y="120"/>
                  </a:cxn>
                  <a:cxn ang="0">
                    <a:pos x="108" y="126"/>
                  </a:cxn>
                  <a:cxn ang="0">
                    <a:pos x="102" y="132"/>
                  </a:cxn>
                  <a:cxn ang="0">
                    <a:pos x="102" y="144"/>
                  </a:cxn>
                  <a:cxn ang="0">
                    <a:pos x="96" y="150"/>
                  </a:cxn>
                  <a:cxn ang="0">
                    <a:pos x="102" y="150"/>
                  </a:cxn>
                  <a:cxn ang="0">
                    <a:pos x="90" y="156"/>
                  </a:cxn>
                  <a:cxn ang="0">
                    <a:pos x="90" y="162"/>
                  </a:cxn>
                  <a:cxn ang="0">
                    <a:pos x="90" y="174"/>
                  </a:cxn>
                  <a:cxn ang="0">
                    <a:pos x="84" y="168"/>
                  </a:cxn>
                  <a:cxn ang="0">
                    <a:pos x="84" y="174"/>
                  </a:cxn>
                  <a:cxn ang="0">
                    <a:pos x="72" y="186"/>
                  </a:cxn>
                  <a:cxn ang="0">
                    <a:pos x="60" y="192"/>
                  </a:cxn>
                  <a:cxn ang="0">
                    <a:pos x="42" y="186"/>
                  </a:cxn>
                  <a:cxn ang="0">
                    <a:pos x="36" y="174"/>
                  </a:cxn>
                  <a:cxn ang="0">
                    <a:pos x="36" y="156"/>
                  </a:cxn>
                  <a:cxn ang="0">
                    <a:pos x="30" y="144"/>
                  </a:cxn>
                  <a:cxn ang="0">
                    <a:pos x="24" y="132"/>
                  </a:cxn>
                  <a:cxn ang="0">
                    <a:pos x="18" y="120"/>
                  </a:cxn>
                  <a:cxn ang="0">
                    <a:pos x="18" y="108"/>
                  </a:cxn>
                  <a:cxn ang="0">
                    <a:pos x="6" y="102"/>
                  </a:cxn>
                  <a:cxn ang="0">
                    <a:pos x="6" y="84"/>
                  </a:cxn>
                  <a:cxn ang="0">
                    <a:pos x="0" y="72"/>
                  </a:cxn>
                  <a:cxn ang="0">
                    <a:pos x="0" y="54"/>
                  </a:cxn>
                  <a:cxn ang="0">
                    <a:pos x="12" y="48"/>
                  </a:cxn>
                  <a:cxn ang="0">
                    <a:pos x="18" y="42"/>
                  </a:cxn>
                  <a:cxn ang="0">
                    <a:pos x="24" y="36"/>
                  </a:cxn>
                  <a:cxn ang="0">
                    <a:pos x="36" y="36"/>
                  </a:cxn>
                  <a:cxn ang="0">
                    <a:pos x="36" y="24"/>
                  </a:cxn>
                  <a:cxn ang="0">
                    <a:pos x="54" y="0"/>
                  </a:cxn>
                </a:cxnLst>
                <a:rect l="0" t="0" r="r" b="b"/>
                <a:pathLst>
                  <a:path w="114" h="192">
                    <a:moveTo>
                      <a:pt x="54" y="0"/>
                    </a:moveTo>
                    <a:lnTo>
                      <a:pt x="60" y="18"/>
                    </a:lnTo>
                    <a:lnTo>
                      <a:pt x="60" y="24"/>
                    </a:lnTo>
                    <a:lnTo>
                      <a:pt x="66" y="36"/>
                    </a:lnTo>
                    <a:lnTo>
                      <a:pt x="72" y="36"/>
                    </a:lnTo>
                    <a:lnTo>
                      <a:pt x="84" y="30"/>
                    </a:lnTo>
                    <a:lnTo>
                      <a:pt x="96" y="30"/>
                    </a:lnTo>
                    <a:lnTo>
                      <a:pt x="102" y="36"/>
                    </a:lnTo>
                    <a:lnTo>
                      <a:pt x="102" y="48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08" y="6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08" y="102"/>
                    </a:lnTo>
                    <a:lnTo>
                      <a:pt x="108" y="108"/>
                    </a:lnTo>
                    <a:lnTo>
                      <a:pt x="108" y="114"/>
                    </a:lnTo>
                    <a:lnTo>
                      <a:pt x="114" y="114"/>
                    </a:lnTo>
                    <a:lnTo>
                      <a:pt x="108" y="120"/>
                    </a:lnTo>
                    <a:lnTo>
                      <a:pt x="108" y="120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102" y="144"/>
                    </a:lnTo>
                    <a:lnTo>
                      <a:pt x="96" y="150"/>
                    </a:lnTo>
                    <a:lnTo>
                      <a:pt x="102" y="150"/>
                    </a:lnTo>
                    <a:lnTo>
                      <a:pt x="90" y="156"/>
                    </a:lnTo>
                    <a:lnTo>
                      <a:pt x="90" y="162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84" y="174"/>
                    </a:lnTo>
                    <a:lnTo>
                      <a:pt x="72" y="186"/>
                    </a:lnTo>
                    <a:lnTo>
                      <a:pt x="60" y="192"/>
                    </a:lnTo>
                    <a:lnTo>
                      <a:pt x="42" y="186"/>
                    </a:lnTo>
                    <a:lnTo>
                      <a:pt x="36" y="174"/>
                    </a:lnTo>
                    <a:lnTo>
                      <a:pt x="36" y="156"/>
                    </a:lnTo>
                    <a:lnTo>
                      <a:pt x="30" y="144"/>
                    </a:lnTo>
                    <a:lnTo>
                      <a:pt x="24" y="132"/>
                    </a:lnTo>
                    <a:lnTo>
                      <a:pt x="18" y="120"/>
                    </a:lnTo>
                    <a:lnTo>
                      <a:pt x="18" y="108"/>
                    </a:lnTo>
                    <a:lnTo>
                      <a:pt x="6" y="102"/>
                    </a:lnTo>
                    <a:lnTo>
                      <a:pt x="6" y="84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17">
                <a:hlinkClick r:id="rId24"/>
              </p:cNvPr>
              <p:cNvSpPr>
                <a:spLocks/>
              </p:cNvSpPr>
              <p:nvPr/>
            </p:nvSpPr>
            <p:spPr bwMode="auto">
              <a:xfrm>
                <a:off x="1879838" y="4302397"/>
                <a:ext cx="1169275" cy="1135183"/>
              </a:xfrm>
              <a:custGeom>
                <a:avLst/>
                <a:gdLst/>
                <a:ahLst/>
                <a:cxnLst>
                  <a:cxn ang="0">
                    <a:pos x="276" y="66"/>
                  </a:cxn>
                  <a:cxn ang="0">
                    <a:pos x="258" y="78"/>
                  </a:cxn>
                  <a:cxn ang="0">
                    <a:pos x="240" y="84"/>
                  </a:cxn>
                  <a:cxn ang="0">
                    <a:pos x="198" y="60"/>
                  </a:cxn>
                  <a:cxn ang="0">
                    <a:pos x="180" y="42"/>
                  </a:cxn>
                  <a:cxn ang="0">
                    <a:pos x="162" y="18"/>
                  </a:cxn>
                  <a:cxn ang="0">
                    <a:pos x="144" y="6"/>
                  </a:cxn>
                  <a:cxn ang="0">
                    <a:pos x="120" y="0"/>
                  </a:cxn>
                  <a:cxn ang="0">
                    <a:pos x="120" y="12"/>
                  </a:cxn>
                  <a:cxn ang="0">
                    <a:pos x="114" y="18"/>
                  </a:cxn>
                  <a:cxn ang="0">
                    <a:pos x="114" y="36"/>
                  </a:cxn>
                  <a:cxn ang="0">
                    <a:pos x="108" y="54"/>
                  </a:cxn>
                  <a:cxn ang="0">
                    <a:pos x="96" y="60"/>
                  </a:cxn>
                  <a:cxn ang="0">
                    <a:pos x="78" y="54"/>
                  </a:cxn>
                  <a:cxn ang="0">
                    <a:pos x="66" y="48"/>
                  </a:cxn>
                  <a:cxn ang="0">
                    <a:pos x="42" y="42"/>
                  </a:cxn>
                  <a:cxn ang="0">
                    <a:pos x="18" y="48"/>
                  </a:cxn>
                  <a:cxn ang="0">
                    <a:pos x="0" y="60"/>
                  </a:cxn>
                  <a:cxn ang="0">
                    <a:pos x="6" y="66"/>
                  </a:cxn>
                  <a:cxn ang="0">
                    <a:pos x="6" y="72"/>
                  </a:cxn>
                  <a:cxn ang="0">
                    <a:pos x="18" y="78"/>
                  </a:cxn>
                  <a:cxn ang="0">
                    <a:pos x="18" y="90"/>
                  </a:cxn>
                  <a:cxn ang="0">
                    <a:pos x="18" y="102"/>
                  </a:cxn>
                  <a:cxn ang="0">
                    <a:pos x="36" y="108"/>
                  </a:cxn>
                  <a:cxn ang="0">
                    <a:pos x="48" y="120"/>
                  </a:cxn>
                  <a:cxn ang="0">
                    <a:pos x="54" y="138"/>
                  </a:cxn>
                  <a:cxn ang="0">
                    <a:pos x="60" y="144"/>
                  </a:cxn>
                  <a:cxn ang="0">
                    <a:pos x="54" y="156"/>
                  </a:cxn>
                  <a:cxn ang="0">
                    <a:pos x="78" y="162"/>
                  </a:cxn>
                  <a:cxn ang="0">
                    <a:pos x="90" y="174"/>
                  </a:cxn>
                  <a:cxn ang="0">
                    <a:pos x="96" y="186"/>
                  </a:cxn>
                  <a:cxn ang="0">
                    <a:pos x="102" y="204"/>
                  </a:cxn>
                  <a:cxn ang="0">
                    <a:pos x="120" y="216"/>
                  </a:cxn>
                  <a:cxn ang="0">
                    <a:pos x="144" y="228"/>
                  </a:cxn>
                  <a:cxn ang="0">
                    <a:pos x="162" y="240"/>
                  </a:cxn>
                  <a:cxn ang="0">
                    <a:pos x="174" y="246"/>
                  </a:cxn>
                  <a:cxn ang="0">
                    <a:pos x="186" y="252"/>
                  </a:cxn>
                  <a:cxn ang="0">
                    <a:pos x="204" y="264"/>
                  </a:cxn>
                  <a:cxn ang="0">
                    <a:pos x="210" y="276"/>
                  </a:cxn>
                  <a:cxn ang="0">
                    <a:pos x="204" y="288"/>
                  </a:cxn>
                  <a:cxn ang="0">
                    <a:pos x="204" y="294"/>
                  </a:cxn>
                  <a:cxn ang="0">
                    <a:pos x="198" y="300"/>
                  </a:cxn>
                  <a:cxn ang="0">
                    <a:pos x="204" y="312"/>
                  </a:cxn>
                  <a:cxn ang="0">
                    <a:pos x="192" y="330"/>
                  </a:cxn>
                  <a:cxn ang="0">
                    <a:pos x="204" y="336"/>
                  </a:cxn>
                  <a:cxn ang="0">
                    <a:pos x="204" y="342"/>
                  </a:cxn>
                  <a:cxn ang="0">
                    <a:pos x="204" y="360"/>
                  </a:cxn>
                  <a:cxn ang="0">
                    <a:pos x="198" y="378"/>
                  </a:cxn>
                  <a:cxn ang="0">
                    <a:pos x="204" y="390"/>
                  </a:cxn>
                  <a:cxn ang="0">
                    <a:pos x="228" y="360"/>
                  </a:cxn>
                  <a:cxn ang="0">
                    <a:pos x="258" y="330"/>
                  </a:cxn>
                  <a:cxn ang="0">
                    <a:pos x="276" y="342"/>
                  </a:cxn>
                  <a:cxn ang="0">
                    <a:pos x="300" y="318"/>
                  </a:cxn>
                  <a:cxn ang="0">
                    <a:pos x="330" y="300"/>
                  </a:cxn>
                  <a:cxn ang="0">
                    <a:pos x="360" y="282"/>
                  </a:cxn>
                  <a:cxn ang="0">
                    <a:pos x="390" y="258"/>
                  </a:cxn>
                  <a:cxn ang="0">
                    <a:pos x="384" y="216"/>
                  </a:cxn>
                  <a:cxn ang="0">
                    <a:pos x="396" y="186"/>
                  </a:cxn>
                  <a:cxn ang="0">
                    <a:pos x="366" y="150"/>
                  </a:cxn>
                  <a:cxn ang="0">
                    <a:pos x="360" y="108"/>
                  </a:cxn>
                  <a:cxn ang="0">
                    <a:pos x="318" y="114"/>
                  </a:cxn>
                  <a:cxn ang="0">
                    <a:pos x="300" y="102"/>
                  </a:cxn>
                  <a:cxn ang="0">
                    <a:pos x="294" y="66"/>
                  </a:cxn>
                </a:cxnLst>
                <a:rect l="0" t="0" r="r" b="b"/>
                <a:pathLst>
                  <a:path w="396" h="390">
                    <a:moveTo>
                      <a:pt x="294" y="66"/>
                    </a:moveTo>
                    <a:lnTo>
                      <a:pt x="276" y="66"/>
                    </a:lnTo>
                    <a:lnTo>
                      <a:pt x="264" y="72"/>
                    </a:lnTo>
                    <a:lnTo>
                      <a:pt x="258" y="78"/>
                    </a:lnTo>
                    <a:lnTo>
                      <a:pt x="246" y="84"/>
                    </a:lnTo>
                    <a:lnTo>
                      <a:pt x="240" y="84"/>
                    </a:lnTo>
                    <a:lnTo>
                      <a:pt x="216" y="84"/>
                    </a:lnTo>
                    <a:lnTo>
                      <a:pt x="198" y="60"/>
                    </a:lnTo>
                    <a:lnTo>
                      <a:pt x="192" y="48"/>
                    </a:lnTo>
                    <a:lnTo>
                      <a:pt x="180" y="42"/>
                    </a:lnTo>
                    <a:lnTo>
                      <a:pt x="174" y="30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44" y="6"/>
                    </a:lnTo>
                    <a:lnTo>
                      <a:pt x="132" y="6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30"/>
                    </a:lnTo>
                    <a:lnTo>
                      <a:pt x="114" y="36"/>
                    </a:lnTo>
                    <a:lnTo>
                      <a:pt x="114" y="48"/>
                    </a:lnTo>
                    <a:lnTo>
                      <a:pt x="108" y="54"/>
                    </a:lnTo>
                    <a:lnTo>
                      <a:pt x="102" y="54"/>
                    </a:lnTo>
                    <a:lnTo>
                      <a:pt x="96" y="60"/>
                    </a:lnTo>
                    <a:lnTo>
                      <a:pt x="84" y="60"/>
                    </a:lnTo>
                    <a:lnTo>
                      <a:pt x="78" y="54"/>
                    </a:lnTo>
                    <a:lnTo>
                      <a:pt x="72" y="54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42" y="42"/>
                    </a:lnTo>
                    <a:lnTo>
                      <a:pt x="30" y="42"/>
                    </a:lnTo>
                    <a:lnTo>
                      <a:pt x="18" y="48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24" y="78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18" y="102"/>
                    </a:lnTo>
                    <a:lnTo>
                      <a:pt x="24" y="120"/>
                    </a:lnTo>
                    <a:lnTo>
                      <a:pt x="36" y="108"/>
                    </a:lnTo>
                    <a:lnTo>
                      <a:pt x="42" y="114"/>
                    </a:lnTo>
                    <a:lnTo>
                      <a:pt x="48" y="120"/>
                    </a:lnTo>
                    <a:lnTo>
                      <a:pt x="54" y="126"/>
                    </a:lnTo>
                    <a:lnTo>
                      <a:pt x="54" y="138"/>
                    </a:lnTo>
                    <a:lnTo>
                      <a:pt x="48" y="138"/>
                    </a:lnTo>
                    <a:lnTo>
                      <a:pt x="60" y="144"/>
                    </a:lnTo>
                    <a:lnTo>
                      <a:pt x="60" y="150"/>
                    </a:lnTo>
                    <a:lnTo>
                      <a:pt x="54" y="156"/>
                    </a:lnTo>
                    <a:lnTo>
                      <a:pt x="66" y="162"/>
                    </a:lnTo>
                    <a:lnTo>
                      <a:pt x="78" y="162"/>
                    </a:lnTo>
                    <a:lnTo>
                      <a:pt x="84" y="168"/>
                    </a:lnTo>
                    <a:lnTo>
                      <a:pt x="90" y="174"/>
                    </a:lnTo>
                    <a:lnTo>
                      <a:pt x="84" y="180"/>
                    </a:lnTo>
                    <a:lnTo>
                      <a:pt x="96" y="186"/>
                    </a:lnTo>
                    <a:lnTo>
                      <a:pt x="90" y="198"/>
                    </a:lnTo>
                    <a:lnTo>
                      <a:pt x="102" y="204"/>
                    </a:lnTo>
                    <a:lnTo>
                      <a:pt x="108" y="210"/>
                    </a:lnTo>
                    <a:lnTo>
                      <a:pt x="120" y="216"/>
                    </a:lnTo>
                    <a:lnTo>
                      <a:pt x="138" y="222"/>
                    </a:lnTo>
                    <a:lnTo>
                      <a:pt x="144" y="228"/>
                    </a:lnTo>
                    <a:lnTo>
                      <a:pt x="156" y="234"/>
                    </a:lnTo>
                    <a:lnTo>
                      <a:pt x="162" y="240"/>
                    </a:lnTo>
                    <a:lnTo>
                      <a:pt x="168" y="246"/>
                    </a:lnTo>
                    <a:lnTo>
                      <a:pt x="174" y="246"/>
                    </a:lnTo>
                    <a:lnTo>
                      <a:pt x="180" y="252"/>
                    </a:lnTo>
                    <a:lnTo>
                      <a:pt x="186" y="252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04" y="270"/>
                    </a:lnTo>
                    <a:lnTo>
                      <a:pt x="210" y="276"/>
                    </a:lnTo>
                    <a:lnTo>
                      <a:pt x="204" y="282"/>
                    </a:lnTo>
                    <a:lnTo>
                      <a:pt x="204" y="288"/>
                    </a:lnTo>
                    <a:lnTo>
                      <a:pt x="204" y="294"/>
                    </a:lnTo>
                    <a:lnTo>
                      <a:pt x="204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204" y="306"/>
                    </a:lnTo>
                    <a:lnTo>
                      <a:pt x="204" y="312"/>
                    </a:lnTo>
                    <a:lnTo>
                      <a:pt x="204" y="324"/>
                    </a:lnTo>
                    <a:lnTo>
                      <a:pt x="192" y="330"/>
                    </a:lnTo>
                    <a:lnTo>
                      <a:pt x="204" y="336"/>
                    </a:lnTo>
                    <a:lnTo>
                      <a:pt x="204" y="336"/>
                    </a:lnTo>
                    <a:lnTo>
                      <a:pt x="204" y="336"/>
                    </a:lnTo>
                    <a:lnTo>
                      <a:pt x="204" y="342"/>
                    </a:lnTo>
                    <a:lnTo>
                      <a:pt x="198" y="342"/>
                    </a:lnTo>
                    <a:lnTo>
                      <a:pt x="204" y="360"/>
                    </a:lnTo>
                    <a:lnTo>
                      <a:pt x="204" y="366"/>
                    </a:lnTo>
                    <a:lnTo>
                      <a:pt x="198" y="378"/>
                    </a:lnTo>
                    <a:lnTo>
                      <a:pt x="204" y="384"/>
                    </a:lnTo>
                    <a:lnTo>
                      <a:pt x="204" y="390"/>
                    </a:lnTo>
                    <a:lnTo>
                      <a:pt x="216" y="372"/>
                    </a:lnTo>
                    <a:lnTo>
                      <a:pt x="228" y="360"/>
                    </a:lnTo>
                    <a:lnTo>
                      <a:pt x="246" y="348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288" y="336"/>
                    </a:lnTo>
                    <a:lnTo>
                      <a:pt x="300" y="318"/>
                    </a:lnTo>
                    <a:lnTo>
                      <a:pt x="312" y="306"/>
                    </a:lnTo>
                    <a:lnTo>
                      <a:pt x="330" y="300"/>
                    </a:lnTo>
                    <a:lnTo>
                      <a:pt x="348" y="294"/>
                    </a:lnTo>
                    <a:lnTo>
                      <a:pt x="360" y="282"/>
                    </a:lnTo>
                    <a:lnTo>
                      <a:pt x="378" y="270"/>
                    </a:lnTo>
                    <a:lnTo>
                      <a:pt x="390" y="258"/>
                    </a:lnTo>
                    <a:lnTo>
                      <a:pt x="396" y="234"/>
                    </a:lnTo>
                    <a:lnTo>
                      <a:pt x="384" y="216"/>
                    </a:lnTo>
                    <a:lnTo>
                      <a:pt x="396" y="204"/>
                    </a:lnTo>
                    <a:lnTo>
                      <a:pt x="396" y="186"/>
                    </a:lnTo>
                    <a:lnTo>
                      <a:pt x="378" y="162"/>
                    </a:lnTo>
                    <a:lnTo>
                      <a:pt x="366" y="150"/>
                    </a:lnTo>
                    <a:lnTo>
                      <a:pt x="360" y="126"/>
                    </a:lnTo>
                    <a:lnTo>
                      <a:pt x="360" y="108"/>
                    </a:lnTo>
                    <a:lnTo>
                      <a:pt x="336" y="114"/>
                    </a:lnTo>
                    <a:lnTo>
                      <a:pt x="318" y="114"/>
                    </a:lnTo>
                    <a:lnTo>
                      <a:pt x="312" y="114"/>
                    </a:lnTo>
                    <a:lnTo>
                      <a:pt x="300" y="102"/>
                    </a:lnTo>
                    <a:lnTo>
                      <a:pt x="300" y="78"/>
                    </a:lnTo>
                    <a:lnTo>
                      <a:pt x="294" y="66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16">
                <a:hlinkClick r:id="rId25"/>
              </p:cNvPr>
              <p:cNvSpPr>
                <a:spLocks/>
              </p:cNvSpPr>
              <p:nvPr/>
            </p:nvSpPr>
            <p:spPr bwMode="auto">
              <a:xfrm>
                <a:off x="2907382" y="5297866"/>
                <a:ext cx="496056" cy="54139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20" y="6"/>
                  </a:cxn>
                  <a:cxn ang="0">
                    <a:pos x="126" y="12"/>
                  </a:cxn>
                  <a:cxn ang="0">
                    <a:pos x="126" y="24"/>
                  </a:cxn>
                  <a:cxn ang="0">
                    <a:pos x="132" y="36"/>
                  </a:cxn>
                  <a:cxn ang="0">
                    <a:pos x="138" y="48"/>
                  </a:cxn>
                  <a:cxn ang="0">
                    <a:pos x="156" y="54"/>
                  </a:cxn>
                  <a:cxn ang="0">
                    <a:pos x="162" y="60"/>
                  </a:cxn>
                  <a:cxn ang="0">
                    <a:pos x="162" y="66"/>
                  </a:cxn>
                  <a:cxn ang="0">
                    <a:pos x="168" y="78"/>
                  </a:cxn>
                  <a:cxn ang="0">
                    <a:pos x="156" y="84"/>
                  </a:cxn>
                  <a:cxn ang="0">
                    <a:pos x="144" y="84"/>
                  </a:cxn>
                  <a:cxn ang="0">
                    <a:pos x="138" y="96"/>
                  </a:cxn>
                  <a:cxn ang="0">
                    <a:pos x="132" y="102"/>
                  </a:cxn>
                  <a:cxn ang="0">
                    <a:pos x="126" y="108"/>
                  </a:cxn>
                  <a:cxn ang="0">
                    <a:pos x="126" y="114"/>
                  </a:cxn>
                  <a:cxn ang="0">
                    <a:pos x="120" y="120"/>
                  </a:cxn>
                  <a:cxn ang="0">
                    <a:pos x="120" y="126"/>
                  </a:cxn>
                  <a:cxn ang="0">
                    <a:pos x="114" y="144"/>
                  </a:cxn>
                  <a:cxn ang="0">
                    <a:pos x="96" y="144"/>
                  </a:cxn>
                  <a:cxn ang="0">
                    <a:pos x="90" y="150"/>
                  </a:cxn>
                  <a:cxn ang="0">
                    <a:pos x="84" y="150"/>
                  </a:cxn>
                  <a:cxn ang="0">
                    <a:pos x="78" y="156"/>
                  </a:cxn>
                  <a:cxn ang="0">
                    <a:pos x="84" y="156"/>
                  </a:cxn>
                  <a:cxn ang="0">
                    <a:pos x="72" y="162"/>
                  </a:cxn>
                  <a:cxn ang="0">
                    <a:pos x="72" y="174"/>
                  </a:cxn>
                  <a:cxn ang="0">
                    <a:pos x="72" y="180"/>
                  </a:cxn>
                  <a:cxn ang="0">
                    <a:pos x="60" y="186"/>
                  </a:cxn>
                  <a:cxn ang="0">
                    <a:pos x="48" y="186"/>
                  </a:cxn>
                  <a:cxn ang="0">
                    <a:pos x="36" y="186"/>
                  </a:cxn>
                  <a:cxn ang="0">
                    <a:pos x="24" y="186"/>
                  </a:cxn>
                  <a:cxn ang="0">
                    <a:pos x="6" y="180"/>
                  </a:cxn>
                  <a:cxn ang="0">
                    <a:pos x="0" y="168"/>
                  </a:cxn>
                  <a:cxn ang="0">
                    <a:pos x="0" y="162"/>
                  </a:cxn>
                  <a:cxn ang="0">
                    <a:pos x="0" y="144"/>
                  </a:cxn>
                  <a:cxn ang="0">
                    <a:pos x="0" y="132"/>
                  </a:cxn>
                  <a:cxn ang="0">
                    <a:pos x="18" y="138"/>
                  </a:cxn>
                  <a:cxn ang="0">
                    <a:pos x="18" y="120"/>
                  </a:cxn>
                  <a:cxn ang="0">
                    <a:pos x="24" y="108"/>
                  </a:cxn>
                  <a:cxn ang="0">
                    <a:pos x="30" y="96"/>
                  </a:cxn>
                  <a:cxn ang="0">
                    <a:pos x="36" y="84"/>
                  </a:cxn>
                  <a:cxn ang="0">
                    <a:pos x="42" y="72"/>
                  </a:cxn>
                  <a:cxn ang="0">
                    <a:pos x="48" y="60"/>
                  </a:cxn>
                  <a:cxn ang="0">
                    <a:pos x="48" y="42"/>
                  </a:cxn>
                  <a:cxn ang="0">
                    <a:pos x="36" y="30"/>
                  </a:cxn>
                  <a:cxn ang="0">
                    <a:pos x="54" y="36"/>
                  </a:cxn>
                  <a:cxn ang="0">
                    <a:pos x="72" y="36"/>
                  </a:cxn>
                  <a:cxn ang="0">
                    <a:pos x="84" y="36"/>
                  </a:cxn>
                  <a:cxn ang="0">
                    <a:pos x="84" y="24"/>
                  </a:cxn>
                  <a:cxn ang="0">
                    <a:pos x="90" y="6"/>
                  </a:cxn>
                  <a:cxn ang="0">
                    <a:pos x="84" y="24"/>
                  </a:cxn>
                  <a:cxn ang="0">
                    <a:pos x="108" y="0"/>
                  </a:cxn>
                </a:cxnLst>
                <a:rect l="0" t="0" r="r" b="b"/>
                <a:pathLst>
                  <a:path w="168" h="186">
                    <a:moveTo>
                      <a:pt x="108" y="0"/>
                    </a:moveTo>
                    <a:lnTo>
                      <a:pt x="120" y="6"/>
                    </a:lnTo>
                    <a:lnTo>
                      <a:pt x="126" y="12"/>
                    </a:lnTo>
                    <a:lnTo>
                      <a:pt x="126" y="24"/>
                    </a:lnTo>
                    <a:lnTo>
                      <a:pt x="132" y="36"/>
                    </a:lnTo>
                    <a:lnTo>
                      <a:pt x="138" y="48"/>
                    </a:lnTo>
                    <a:lnTo>
                      <a:pt x="156" y="54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44" y="84"/>
                    </a:lnTo>
                    <a:lnTo>
                      <a:pt x="138" y="96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20" y="126"/>
                    </a:lnTo>
                    <a:lnTo>
                      <a:pt x="114" y="144"/>
                    </a:lnTo>
                    <a:lnTo>
                      <a:pt x="96" y="144"/>
                    </a:lnTo>
                    <a:lnTo>
                      <a:pt x="90" y="150"/>
                    </a:lnTo>
                    <a:lnTo>
                      <a:pt x="84" y="150"/>
                    </a:lnTo>
                    <a:lnTo>
                      <a:pt x="78" y="156"/>
                    </a:lnTo>
                    <a:lnTo>
                      <a:pt x="84" y="156"/>
                    </a:lnTo>
                    <a:lnTo>
                      <a:pt x="72" y="162"/>
                    </a:lnTo>
                    <a:lnTo>
                      <a:pt x="72" y="174"/>
                    </a:lnTo>
                    <a:lnTo>
                      <a:pt x="72" y="180"/>
                    </a:lnTo>
                    <a:lnTo>
                      <a:pt x="60" y="186"/>
                    </a:lnTo>
                    <a:lnTo>
                      <a:pt x="48" y="186"/>
                    </a:lnTo>
                    <a:lnTo>
                      <a:pt x="36" y="186"/>
                    </a:lnTo>
                    <a:lnTo>
                      <a:pt x="24" y="186"/>
                    </a:lnTo>
                    <a:lnTo>
                      <a:pt x="6" y="180"/>
                    </a:lnTo>
                    <a:lnTo>
                      <a:pt x="0" y="168"/>
                    </a:lnTo>
                    <a:lnTo>
                      <a:pt x="0" y="162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18" y="138"/>
                    </a:lnTo>
                    <a:lnTo>
                      <a:pt x="18" y="120"/>
                    </a:lnTo>
                    <a:lnTo>
                      <a:pt x="24" y="108"/>
                    </a:lnTo>
                    <a:lnTo>
                      <a:pt x="30" y="96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48" y="60"/>
                    </a:lnTo>
                    <a:lnTo>
                      <a:pt x="48" y="42"/>
                    </a:lnTo>
                    <a:lnTo>
                      <a:pt x="36" y="30"/>
                    </a:lnTo>
                    <a:lnTo>
                      <a:pt x="54" y="36"/>
                    </a:lnTo>
                    <a:lnTo>
                      <a:pt x="72" y="36"/>
                    </a:lnTo>
                    <a:lnTo>
                      <a:pt x="84" y="36"/>
                    </a:lnTo>
                    <a:lnTo>
                      <a:pt x="84" y="24"/>
                    </a:lnTo>
                    <a:lnTo>
                      <a:pt x="90" y="6"/>
                    </a:lnTo>
                    <a:lnTo>
                      <a:pt x="84" y="2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Freeform 15">
                <a:hlinkClick r:id="rId26"/>
              </p:cNvPr>
              <p:cNvSpPr>
                <a:spLocks/>
              </p:cNvSpPr>
              <p:nvPr/>
            </p:nvSpPr>
            <p:spPr bwMode="auto">
              <a:xfrm>
                <a:off x="1490080" y="2045678"/>
                <a:ext cx="1240140" cy="1152648"/>
              </a:xfrm>
              <a:custGeom>
                <a:avLst/>
                <a:gdLst/>
                <a:ahLst/>
                <a:cxnLst>
                  <a:cxn ang="0">
                    <a:pos x="264" y="60"/>
                  </a:cxn>
                  <a:cxn ang="0">
                    <a:pos x="270" y="36"/>
                  </a:cxn>
                  <a:cxn ang="0">
                    <a:pos x="258" y="18"/>
                  </a:cxn>
                  <a:cxn ang="0">
                    <a:pos x="276" y="0"/>
                  </a:cxn>
                  <a:cxn ang="0">
                    <a:pos x="300" y="6"/>
                  </a:cxn>
                  <a:cxn ang="0">
                    <a:pos x="330" y="6"/>
                  </a:cxn>
                  <a:cxn ang="0">
                    <a:pos x="366" y="18"/>
                  </a:cxn>
                  <a:cxn ang="0">
                    <a:pos x="390" y="42"/>
                  </a:cxn>
                  <a:cxn ang="0">
                    <a:pos x="402" y="66"/>
                  </a:cxn>
                  <a:cxn ang="0">
                    <a:pos x="408" y="84"/>
                  </a:cxn>
                  <a:cxn ang="0">
                    <a:pos x="408" y="96"/>
                  </a:cxn>
                  <a:cxn ang="0">
                    <a:pos x="414" y="114"/>
                  </a:cxn>
                  <a:cxn ang="0">
                    <a:pos x="408" y="126"/>
                  </a:cxn>
                  <a:cxn ang="0">
                    <a:pos x="420" y="138"/>
                  </a:cxn>
                  <a:cxn ang="0">
                    <a:pos x="414" y="150"/>
                  </a:cxn>
                  <a:cxn ang="0">
                    <a:pos x="414" y="162"/>
                  </a:cxn>
                  <a:cxn ang="0">
                    <a:pos x="414" y="174"/>
                  </a:cxn>
                  <a:cxn ang="0">
                    <a:pos x="408" y="180"/>
                  </a:cxn>
                  <a:cxn ang="0">
                    <a:pos x="408" y="198"/>
                  </a:cxn>
                  <a:cxn ang="0">
                    <a:pos x="408" y="216"/>
                  </a:cxn>
                  <a:cxn ang="0">
                    <a:pos x="420" y="234"/>
                  </a:cxn>
                  <a:cxn ang="0">
                    <a:pos x="390" y="252"/>
                  </a:cxn>
                  <a:cxn ang="0">
                    <a:pos x="378" y="270"/>
                  </a:cxn>
                  <a:cxn ang="0">
                    <a:pos x="384" y="294"/>
                  </a:cxn>
                  <a:cxn ang="0">
                    <a:pos x="378" y="318"/>
                  </a:cxn>
                  <a:cxn ang="0">
                    <a:pos x="384" y="336"/>
                  </a:cxn>
                  <a:cxn ang="0">
                    <a:pos x="390" y="354"/>
                  </a:cxn>
                  <a:cxn ang="0">
                    <a:pos x="348" y="354"/>
                  </a:cxn>
                  <a:cxn ang="0">
                    <a:pos x="336" y="366"/>
                  </a:cxn>
                  <a:cxn ang="0">
                    <a:pos x="330" y="372"/>
                  </a:cxn>
                  <a:cxn ang="0">
                    <a:pos x="324" y="384"/>
                  </a:cxn>
                  <a:cxn ang="0">
                    <a:pos x="300" y="396"/>
                  </a:cxn>
                  <a:cxn ang="0">
                    <a:pos x="264" y="390"/>
                  </a:cxn>
                  <a:cxn ang="0">
                    <a:pos x="252" y="366"/>
                  </a:cxn>
                  <a:cxn ang="0">
                    <a:pos x="228" y="336"/>
                  </a:cxn>
                  <a:cxn ang="0">
                    <a:pos x="216" y="300"/>
                  </a:cxn>
                  <a:cxn ang="0">
                    <a:pos x="198" y="282"/>
                  </a:cxn>
                  <a:cxn ang="0">
                    <a:pos x="174" y="276"/>
                  </a:cxn>
                  <a:cxn ang="0">
                    <a:pos x="150" y="282"/>
                  </a:cxn>
                  <a:cxn ang="0">
                    <a:pos x="126" y="264"/>
                  </a:cxn>
                  <a:cxn ang="0">
                    <a:pos x="102" y="264"/>
                  </a:cxn>
                  <a:cxn ang="0">
                    <a:pos x="72" y="270"/>
                  </a:cxn>
                  <a:cxn ang="0">
                    <a:pos x="42" y="282"/>
                  </a:cxn>
                  <a:cxn ang="0">
                    <a:pos x="18" y="294"/>
                  </a:cxn>
                  <a:cxn ang="0">
                    <a:pos x="0" y="276"/>
                  </a:cxn>
                  <a:cxn ang="0">
                    <a:pos x="6" y="246"/>
                  </a:cxn>
                  <a:cxn ang="0">
                    <a:pos x="18" y="204"/>
                  </a:cxn>
                  <a:cxn ang="0">
                    <a:pos x="66" y="192"/>
                  </a:cxn>
                  <a:cxn ang="0">
                    <a:pos x="96" y="174"/>
                  </a:cxn>
                  <a:cxn ang="0">
                    <a:pos x="138" y="174"/>
                  </a:cxn>
                  <a:cxn ang="0">
                    <a:pos x="156" y="168"/>
                  </a:cxn>
                  <a:cxn ang="0">
                    <a:pos x="174" y="156"/>
                  </a:cxn>
                  <a:cxn ang="0">
                    <a:pos x="174" y="126"/>
                  </a:cxn>
                  <a:cxn ang="0">
                    <a:pos x="186" y="96"/>
                  </a:cxn>
                  <a:cxn ang="0">
                    <a:pos x="222" y="84"/>
                  </a:cxn>
                </a:cxnLst>
                <a:rect l="0" t="0" r="r" b="b"/>
                <a:pathLst>
                  <a:path w="420" h="396">
                    <a:moveTo>
                      <a:pt x="252" y="72"/>
                    </a:moveTo>
                    <a:lnTo>
                      <a:pt x="264" y="60"/>
                    </a:lnTo>
                    <a:lnTo>
                      <a:pt x="270" y="48"/>
                    </a:lnTo>
                    <a:lnTo>
                      <a:pt x="270" y="36"/>
                    </a:lnTo>
                    <a:lnTo>
                      <a:pt x="258" y="24"/>
                    </a:lnTo>
                    <a:lnTo>
                      <a:pt x="258" y="18"/>
                    </a:lnTo>
                    <a:lnTo>
                      <a:pt x="270" y="6"/>
                    </a:lnTo>
                    <a:lnTo>
                      <a:pt x="276" y="0"/>
                    </a:lnTo>
                    <a:lnTo>
                      <a:pt x="288" y="6"/>
                    </a:lnTo>
                    <a:lnTo>
                      <a:pt x="300" y="6"/>
                    </a:lnTo>
                    <a:lnTo>
                      <a:pt x="318" y="12"/>
                    </a:lnTo>
                    <a:lnTo>
                      <a:pt x="330" y="6"/>
                    </a:lnTo>
                    <a:lnTo>
                      <a:pt x="348" y="12"/>
                    </a:lnTo>
                    <a:lnTo>
                      <a:pt x="366" y="18"/>
                    </a:lnTo>
                    <a:lnTo>
                      <a:pt x="378" y="30"/>
                    </a:lnTo>
                    <a:lnTo>
                      <a:pt x="390" y="42"/>
                    </a:lnTo>
                    <a:lnTo>
                      <a:pt x="396" y="54"/>
                    </a:lnTo>
                    <a:lnTo>
                      <a:pt x="402" y="66"/>
                    </a:lnTo>
                    <a:lnTo>
                      <a:pt x="408" y="78"/>
                    </a:lnTo>
                    <a:lnTo>
                      <a:pt x="408" y="84"/>
                    </a:lnTo>
                    <a:lnTo>
                      <a:pt x="408" y="90"/>
                    </a:lnTo>
                    <a:lnTo>
                      <a:pt x="408" y="96"/>
                    </a:lnTo>
                    <a:lnTo>
                      <a:pt x="414" y="102"/>
                    </a:lnTo>
                    <a:lnTo>
                      <a:pt x="414" y="114"/>
                    </a:lnTo>
                    <a:lnTo>
                      <a:pt x="408" y="120"/>
                    </a:lnTo>
                    <a:lnTo>
                      <a:pt x="408" y="126"/>
                    </a:lnTo>
                    <a:lnTo>
                      <a:pt x="414" y="132"/>
                    </a:lnTo>
                    <a:lnTo>
                      <a:pt x="420" y="138"/>
                    </a:lnTo>
                    <a:lnTo>
                      <a:pt x="408" y="144"/>
                    </a:lnTo>
                    <a:lnTo>
                      <a:pt x="414" y="150"/>
                    </a:lnTo>
                    <a:lnTo>
                      <a:pt x="408" y="156"/>
                    </a:lnTo>
                    <a:lnTo>
                      <a:pt x="414" y="162"/>
                    </a:lnTo>
                    <a:lnTo>
                      <a:pt x="414" y="168"/>
                    </a:lnTo>
                    <a:lnTo>
                      <a:pt x="414" y="174"/>
                    </a:lnTo>
                    <a:lnTo>
                      <a:pt x="408" y="174"/>
                    </a:lnTo>
                    <a:lnTo>
                      <a:pt x="408" y="180"/>
                    </a:lnTo>
                    <a:lnTo>
                      <a:pt x="408" y="192"/>
                    </a:lnTo>
                    <a:lnTo>
                      <a:pt x="408" y="198"/>
                    </a:lnTo>
                    <a:lnTo>
                      <a:pt x="402" y="210"/>
                    </a:lnTo>
                    <a:lnTo>
                      <a:pt x="408" y="216"/>
                    </a:lnTo>
                    <a:lnTo>
                      <a:pt x="414" y="228"/>
                    </a:lnTo>
                    <a:lnTo>
                      <a:pt x="420" y="234"/>
                    </a:lnTo>
                    <a:lnTo>
                      <a:pt x="408" y="246"/>
                    </a:lnTo>
                    <a:lnTo>
                      <a:pt x="390" y="252"/>
                    </a:lnTo>
                    <a:lnTo>
                      <a:pt x="384" y="264"/>
                    </a:lnTo>
                    <a:lnTo>
                      <a:pt x="378" y="270"/>
                    </a:lnTo>
                    <a:lnTo>
                      <a:pt x="378" y="282"/>
                    </a:lnTo>
                    <a:lnTo>
                      <a:pt x="384" y="294"/>
                    </a:lnTo>
                    <a:lnTo>
                      <a:pt x="384" y="306"/>
                    </a:lnTo>
                    <a:lnTo>
                      <a:pt x="378" y="318"/>
                    </a:lnTo>
                    <a:lnTo>
                      <a:pt x="384" y="324"/>
                    </a:lnTo>
                    <a:lnTo>
                      <a:pt x="384" y="336"/>
                    </a:lnTo>
                    <a:lnTo>
                      <a:pt x="390" y="342"/>
                    </a:lnTo>
                    <a:lnTo>
                      <a:pt x="390" y="354"/>
                    </a:lnTo>
                    <a:lnTo>
                      <a:pt x="366" y="348"/>
                    </a:lnTo>
                    <a:lnTo>
                      <a:pt x="348" y="354"/>
                    </a:lnTo>
                    <a:lnTo>
                      <a:pt x="342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2"/>
                    </a:lnTo>
                    <a:lnTo>
                      <a:pt x="330" y="378"/>
                    </a:lnTo>
                    <a:lnTo>
                      <a:pt x="324" y="384"/>
                    </a:lnTo>
                    <a:lnTo>
                      <a:pt x="312" y="390"/>
                    </a:lnTo>
                    <a:lnTo>
                      <a:pt x="300" y="396"/>
                    </a:lnTo>
                    <a:lnTo>
                      <a:pt x="276" y="396"/>
                    </a:lnTo>
                    <a:lnTo>
                      <a:pt x="264" y="390"/>
                    </a:lnTo>
                    <a:lnTo>
                      <a:pt x="252" y="390"/>
                    </a:lnTo>
                    <a:lnTo>
                      <a:pt x="252" y="366"/>
                    </a:lnTo>
                    <a:lnTo>
                      <a:pt x="240" y="348"/>
                    </a:lnTo>
                    <a:lnTo>
                      <a:pt x="228" y="336"/>
                    </a:lnTo>
                    <a:lnTo>
                      <a:pt x="222" y="318"/>
                    </a:lnTo>
                    <a:lnTo>
                      <a:pt x="216" y="300"/>
                    </a:lnTo>
                    <a:lnTo>
                      <a:pt x="204" y="294"/>
                    </a:lnTo>
                    <a:lnTo>
                      <a:pt x="198" y="282"/>
                    </a:lnTo>
                    <a:lnTo>
                      <a:pt x="180" y="288"/>
                    </a:lnTo>
                    <a:lnTo>
                      <a:pt x="174" y="276"/>
                    </a:lnTo>
                    <a:lnTo>
                      <a:pt x="156" y="282"/>
                    </a:lnTo>
                    <a:lnTo>
                      <a:pt x="150" y="282"/>
                    </a:lnTo>
                    <a:lnTo>
                      <a:pt x="138" y="270"/>
                    </a:lnTo>
                    <a:lnTo>
                      <a:pt x="126" y="264"/>
                    </a:lnTo>
                    <a:lnTo>
                      <a:pt x="108" y="270"/>
                    </a:lnTo>
                    <a:lnTo>
                      <a:pt x="102" y="264"/>
                    </a:lnTo>
                    <a:lnTo>
                      <a:pt x="84" y="270"/>
                    </a:lnTo>
                    <a:lnTo>
                      <a:pt x="72" y="270"/>
                    </a:lnTo>
                    <a:lnTo>
                      <a:pt x="54" y="270"/>
                    </a:lnTo>
                    <a:lnTo>
                      <a:pt x="42" y="282"/>
                    </a:lnTo>
                    <a:lnTo>
                      <a:pt x="30" y="294"/>
                    </a:lnTo>
                    <a:lnTo>
                      <a:pt x="18" y="294"/>
                    </a:lnTo>
                    <a:lnTo>
                      <a:pt x="6" y="282"/>
                    </a:lnTo>
                    <a:lnTo>
                      <a:pt x="0" y="276"/>
                    </a:lnTo>
                    <a:lnTo>
                      <a:pt x="0" y="258"/>
                    </a:lnTo>
                    <a:lnTo>
                      <a:pt x="6" y="246"/>
                    </a:lnTo>
                    <a:lnTo>
                      <a:pt x="6" y="228"/>
                    </a:lnTo>
                    <a:lnTo>
                      <a:pt x="18" y="204"/>
                    </a:lnTo>
                    <a:lnTo>
                      <a:pt x="42" y="198"/>
                    </a:lnTo>
                    <a:lnTo>
                      <a:pt x="66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56" y="168"/>
                    </a:lnTo>
                    <a:lnTo>
                      <a:pt x="174" y="162"/>
                    </a:lnTo>
                    <a:lnTo>
                      <a:pt x="174" y="156"/>
                    </a:lnTo>
                    <a:lnTo>
                      <a:pt x="174" y="132"/>
                    </a:lnTo>
                    <a:lnTo>
                      <a:pt x="174" y="126"/>
                    </a:lnTo>
                    <a:lnTo>
                      <a:pt x="174" y="102"/>
                    </a:lnTo>
                    <a:lnTo>
                      <a:pt x="186" y="96"/>
                    </a:lnTo>
                    <a:lnTo>
                      <a:pt x="210" y="84"/>
                    </a:lnTo>
                    <a:lnTo>
                      <a:pt x="222" y="84"/>
                    </a:lnTo>
                    <a:lnTo>
                      <a:pt x="252" y="72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Freeform 14">
                <a:hlinkClick r:id="rId27"/>
              </p:cNvPr>
              <p:cNvSpPr>
                <a:spLocks/>
              </p:cNvSpPr>
              <p:nvPr/>
            </p:nvSpPr>
            <p:spPr bwMode="auto">
              <a:xfrm>
                <a:off x="4776322" y="3238126"/>
                <a:ext cx="1186991" cy="1728972"/>
              </a:xfrm>
              <a:custGeom>
                <a:avLst/>
                <a:gdLst/>
                <a:ahLst/>
                <a:cxnLst>
                  <a:cxn ang="0">
                    <a:pos x="90" y="192"/>
                  </a:cxn>
                  <a:cxn ang="0">
                    <a:pos x="66" y="210"/>
                  </a:cxn>
                  <a:cxn ang="0">
                    <a:pos x="48" y="234"/>
                  </a:cxn>
                  <a:cxn ang="0">
                    <a:pos x="18" y="246"/>
                  </a:cxn>
                  <a:cxn ang="0">
                    <a:pos x="36" y="276"/>
                  </a:cxn>
                  <a:cxn ang="0">
                    <a:pos x="66" y="312"/>
                  </a:cxn>
                  <a:cxn ang="0">
                    <a:pos x="78" y="336"/>
                  </a:cxn>
                  <a:cxn ang="0">
                    <a:pos x="78" y="354"/>
                  </a:cxn>
                  <a:cxn ang="0">
                    <a:pos x="84" y="378"/>
                  </a:cxn>
                  <a:cxn ang="0">
                    <a:pos x="78" y="402"/>
                  </a:cxn>
                  <a:cxn ang="0">
                    <a:pos x="60" y="432"/>
                  </a:cxn>
                  <a:cxn ang="0">
                    <a:pos x="30" y="450"/>
                  </a:cxn>
                  <a:cxn ang="0">
                    <a:pos x="24" y="486"/>
                  </a:cxn>
                  <a:cxn ang="0">
                    <a:pos x="0" y="510"/>
                  </a:cxn>
                  <a:cxn ang="0">
                    <a:pos x="36" y="522"/>
                  </a:cxn>
                  <a:cxn ang="0">
                    <a:pos x="48" y="546"/>
                  </a:cxn>
                  <a:cxn ang="0">
                    <a:pos x="60" y="576"/>
                  </a:cxn>
                  <a:cxn ang="0">
                    <a:pos x="96" y="582"/>
                  </a:cxn>
                  <a:cxn ang="0">
                    <a:pos x="126" y="540"/>
                  </a:cxn>
                  <a:cxn ang="0">
                    <a:pos x="144" y="486"/>
                  </a:cxn>
                  <a:cxn ang="0">
                    <a:pos x="162" y="426"/>
                  </a:cxn>
                  <a:cxn ang="0">
                    <a:pos x="216" y="396"/>
                  </a:cxn>
                  <a:cxn ang="0">
                    <a:pos x="258" y="360"/>
                  </a:cxn>
                  <a:cxn ang="0">
                    <a:pos x="264" y="300"/>
                  </a:cxn>
                  <a:cxn ang="0">
                    <a:pos x="288" y="258"/>
                  </a:cxn>
                  <a:cxn ang="0">
                    <a:pos x="336" y="228"/>
                  </a:cxn>
                  <a:cxn ang="0">
                    <a:pos x="324" y="180"/>
                  </a:cxn>
                  <a:cxn ang="0">
                    <a:pos x="372" y="114"/>
                  </a:cxn>
                  <a:cxn ang="0">
                    <a:pos x="372" y="60"/>
                  </a:cxn>
                  <a:cxn ang="0">
                    <a:pos x="402" y="6"/>
                  </a:cxn>
                  <a:cxn ang="0">
                    <a:pos x="372" y="0"/>
                  </a:cxn>
                  <a:cxn ang="0">
                    <a:pos x="342" y="24"/>
                  </a:cxn>
                  <a:cxn ang="0">
                    <a:pos x="342" y="42"/>
                  </a:cxn>
                  <a:cxn ang="0">
                    <a:pos x="324" y="66"/>
                  </a:cxn>
                  <a:cxn ang="0">
                    <a:pos x="318" y="90"/>
                  </a:cxn>
                  <a:cxn ang="0">
                    <a:pos x="294" y="84"/>
                  </a:cxn>
                  <a:cxn ang="0">
                    <a:pos x="264" y="72"/>
                  </a:cxn>
                  <a:cxn ang="0">
                    <a:pos x="222" y="84"/>
                  </a:cxn>
                  <a:cxn ang="0">
                    <a:pos x="192" y="90"/>
                  </a:cxn>
                  <a:cxn ang="0">
                    <a:pos x="168" y="102"/>
                  </a:cxn>
                  <a:cxn ang="0">
                    <a:pos x="144" y="120"/>
                  </a:cxn>
                  <a:cxn ang="0">
                    <a:pos x="138" y="138"/>
                  </a:cxn>
                  <a:cxn ang="0">
                    <a:pos x="90" y="168"/>
                  </a:cxn>
                </a:cxnLst>
                <a:rect l="0" t="0" r="r" b="b"/>
                <a:pathLst>
                  <a:path w="402" h="594">
                    <a:moveTo>
                      <a:pt x="90" y="168"/>
                    </a:moveTo>
                    <a:lnTo>
                      <a:pt x="90" y="180"/>
                    </a:lnTo>
                    <a:lnTo>
                      <a:pt x="90" y="192"/>
                    </a:lnTo>
                    <a:lnTo>
                      <a:pt x="78" y="198"/>
                    </a:lnTo>
                    <a:lnTo>
                      <a:pt x="66" y="204"/>
                    </a:lnTo>
                    <a:lnTo>
                      <a:pt x="66" y="210"/>
                    </a:lnTo>
                    <a:lnTo>
                      <a:pt x="72" y="222"/>
                    </a:lnTo>
                    <a:lnTo>
                      <a:pt x="60" y="228"/>
                    </a:lnTo>
                    <a:lnTo>
                      <a:pt x="48" y="234"/>
                    </a:lnTo>
                    <a:lnTo>
                      <a:pt x="30" y="228"/>
                    </a:lnTo>
                    <a:lnTo>
                      <a:pt x="24" y="240"/>
                    </a:lnTo>
                    <a:lnTo>
                      <a:pt x="18" y="246"/>
                    </a:lnTo>
                    <a:lnTo>
                      <a:pt x="18" y="258"/>
                    </a:lnTo>
                    <a:lnTo>
                      <a:pt x="24" y="270"/>
                    </a:lnTo>
                    <a:lnTo>
                      <a:pt x="36" y="276"/>
                    </a:lnTo>
                    <a:lnTo>
                      <a:pt x="48" y="288"/>
                    </a:lnTo>
                    <a:lnTo>
                      <a:pt x="66" y="300"/>
                    </a:lnTo>
                    <a:lnTo>
                      <a:pt x="66" y="312"/>
                    </a:lnTo>
                    <a:lnTo>
                      <a:pt x="72" y="324"/>
                    </a:lnTo>
                    <a:lnTo>
                      <a:pt x="78" y="330"/>
                    </a:lnTo>
                    <a:lnTo>
                      <a:pt x="78" y="336"/>
                    </a:lnTo>
                    <a:lnTo>
                      <a:pt x="78" y="336"/>
                    </a:lnTo>
                    <a:lnTo>
                      <a:pt x="78" y="348"/>
                    </a:lnTo>
                    <a:lnTo>
                      <a:pt x="78" y="354"/>
                    </a:lnTo>
                    <a:lnTo>
                      <a:pt x="84" y="360"/>
                    </a:lnTo>
                    <a:lnTo>
                      <a:pt x="78" y="366"/>
                    </a:lnTo>
                    <a:lnTo>
                      <a:pt x="84" y="378"/>
                    </a:lnTo>
                    <a:lnTo>
                      <a:pt x="90" y="390"/>
                    </a:lnTo>
                    <a:lnTo>
                      <a:pt x="78" y="396"/>
                    </a:lnTo>
                    <a:lnTo>
                      <a:pt x="78" y="402"/>
                    </a:lnTo>
                    <a:lnTo>
                      <a:pt x="66" y="414"/>
                    </a:lnTo>
                    <a:lnTo>
                      <a:pt x="66" y="420"/>
                    </a:lnTo>
                    <a:lnTo>
                      <a:pt x="60" y="432"/>
                    </a:lnTo>
                    <a:lnTo>
                      <a:pt x="48" y="438"/>
                    </a:lnTo>
                    <a:lnTo>
                      <a:pt x="42" y="444"/>
                    </a:lnTo>
                    <a:lnTo>
                      <a:pt x="30" y="450"/>
                    </a:lnTo>
                    <a:lnTo>
                      <a:pt x="24" y="462"/>
                    </a:lnTo>
                    <a:lnTo>
                      <a:pt x="18" y="474"/>
                    </a:lnTo>
                    <a:lnTo>
                      <a:pt x="24" y="486"/>
                    </a:lnTo>
                    <a:lnTo>
                      <a:pt x="12" y="492"/>
                    </a:lnTo>
                    <a:lnTo>
                      <a:pt x="6" y="498"/>
                    </a:lnTo>
                    <a:lnTo>
                      <a:pt x="0" y="510"/>
                    </a:lnTo>
                    <a:lnTo>
                      <a:pt x="6" y="516"/>
                    </a:lnTo>
                    <a:lnTo>
                      <a:pt x="18" y="522"/>
                    </a:lnTo>
                    <a:lnTo>
                      <a:pt x="36" y="522"/>
                    </a:lnTo>
                    <a:lnTo>
                      <a:pt x="36" y="528"/>
                    </a:lnTo>
                    <a:lnTo>
                      <a:pt x="42" y="534"/>
                    </a:lnTo>
                    <a:lnTo>
                      <a:pt x="48" y="546"/>
                    </a:lnTo>
                    <a:lnTo>
                      <a:pt x="48" y="552"/>
                    </a:lnTo>
                    <a:lnTo>
                      <a:pt x="60" y="564"/>
                    </a:lnTo>
                    <a:lnTo>
                      <a:pt x="60" y="576"/>
                    </a:lnTo>
                    <a:lnTo>
                      <a:pt x="72" y="582"/>
                    </a:lnTo>
                    <a:lnTo>
                      <a:pt x="84" y="594"/>
                    </a:lnTo>
                    <a:lnTo>
                      <a:pt x="96" y="582"/>
                    </a:lnTo>
                    <a:lnTo>
                      <a:pt x="108" y="570"/>
                    </a:lnTo>
                    <a:lnTo>
                      <a:pt x="120" y="570"/>
                    </a:lnTo>
                    <a:lnTo>
                      <a:pt x="126" y="540"/>
                    </a:lnTo>
                    <a:lnTo>
                      <a:pt x="132" y="516"/>
                    </a:lnTo>
                    <a:lnTo>
                      <a:pt x="138" y="504"/>
                    </a:lnTo>
                    <a:lnTo>
                      <a:pt x="144" y="486"/>
                    </a:lnTo>
                    <a:lnTo>
                      <a:pt x="144" y="462"/>
                    </a:lnTo>
                    <a:lnTo>
                      <a:pt x="150" y="444"/>
                    </a:lnTo>
                    <a:lnTo>
                      <a:pt x="162" y="426"/>
                    </a:lnTo>
                    <a:lnTo>
                      <a:pt x="180" y="414"/>
                    </a:lnTo>
                    <a:lnTo>
                      <a:pt x="198" y="402"/>
                    </a:lnTo>
                    <a:lnTo>
                      <a:pt x="216" y="396"/>
                    </a:lnTo>
                    <a:lnTo>
                      <a:pt x="234" y="384"/>
                    </a:lnTo>
                    <a:lnTo>
                      <a:pt x="246" y="372"/>
                    </a:lnTo>
                    <a:lnTo>
                      <a:pt x="258" y="360"/>
                    </a:lnTo>
                    <a:lnTo>
                      <a:pt x="258" y="342"/>
                    </a:lnTo>
                    <a:lnTo>
                      <a:pt x="258" y="324"/>
                    </a:lnTo>
                    <a:lnTo>
                      <a:pt x="264" y="300"/>
                    </a:lnTo>
                    <a:lnTo>
                      <a:pt x="264" y="282"/>
                    </a:lnTo>
                    <a:lnTo>
                      <a:pt x="276" y="264"/>
                    </a:lnTo>
                    <a:lnTo>
                      <a:pt x="288" y="258"/>
                    </a:lnTo>
                    <a:lnTo>
                      <a:pt x="300" y="252"/>
                    </a:lnTo>
                    <a:lnTo>
                      <a:pt x="318" y="246"/>
                    </a:lnTo>
                    <a:lnTo>
                      <a:pt x="336" y="228"/>
                    </a:lnTo>
                    <a:lnTo>
                      <a:pt x="318" y="216"/>
                    </a:lnTo>
                    <a:lnTo>
                      <a:pt x="318" y="198"/>
                    </a:lnTo>
                    <a:lnTo>
                      <a:pt x="324" y="180"/>
                    </a:lnTo>
                    <a:lnTo>
                      <a:pt x="336" y="156"/>
                    </a:lnTo>
                    <a:lnTo>
                      <a:pt x="348" y="132"/>
                    </a:lnTo>
                    <a:lnTo>
                      <a:pt x="372" y="114"/>
                    </a:lnTo>
                    <a:lnTo>
                      <a:pt x="366" y="96"/>
                    </a:lnTo>
                    <a:lnTo>
                      <a:pt x="366" y="78"/>
                    </a:lnTo>
                    <a:lnTo>
                      <a:pt x="372" y="60"/>
                    </a:lnTo>
                    <a:lnTo>
                      <a:pt x="384" y="48"/>
                    </a:lnTo>
                    <a:lnTo>
                      <a:pt x="396" y="24"/>
                    </a:lnTo>
                    <a:lnTo>
                      <a:pt x="402" y="6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72" y="0"/>
                    </a:lnTo>
                    <a:lnTo>
                      <a:pt x="360" y="12"/>
                    </a:lnTo>
                    <a:lnTo>
                      <a:pt x="354" y="18"/>
                    </a:lnTo>
                    <a:lnTo>
                      <a:pt x="342" y="24"/>
                    </a:lnTo>
                    <a:lnTo>
                      <a:pt x="348" y="30"/>
                    </a:lnTo>
                    <a:lnTo>
                      <a:pt x="342" y="36"/>
                    </a:lnTo>
                    <a:lnTo>
                      <a:pt x="342" y="42"/>
                    </a:lnTo>
                    <a:lnTo>
                      <a:pt x="33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30" y="72"/>
                    </a:lnTo>
                    <a:lnTo>
                      <a:pt x="318" y="84"/>
                    </a:lnTo>
                    <a:lnTo>
                      <a:pt x="318" y="90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2" y="72"/>
                    </a:lnTo>
                    <a:lnTo>
                      <a:pt x="234" y="78"/>
                    </a:lnTo>
                    <a:lnTo>
                      <a:pt x="222" y="84"/>
                    </a:lnTo>
                    <a:lnTo>
                      <a:pt x="210" y="84"/>
                    </a:lnTo>
                    <a:lnTo>
                      <a:pt x="204" y="84"/>
                    </a:lnTo>
                    <a:lnTo>
                      <a:pt x="192" y="90"/>
                    </a:lnTo>
                    <a:lnTo>
                      <a:pt x="186" y="90"/>
                    </a:lnTo>
                    <a:lnTo>
                      <a:pt x="180" y="96"/>
                    </a:lnTo>
                    <a:lnTo>
                      <a:pt x="168" y="102"/>
                    </a:lnTo>
                    <a:lnTo>
                      <a:pt x="162" y="108"/>
                    </a:lnTo>
                    <a:lnTo>
                      <a:pt x="156" y="114"/>
                    </a:lnTo>
                    <a:lnTo>
                      <a:pt x="144" y="120"/>
                    </a:lnTo>
                    <a:lnTo>
                      <a:pt x="144" y="126"/>
                    </a:lnTo>
                    <a:lnTo>
                      <a:pt x="138" y="132"/>
                    </a:lnTo>
                    <a:lnTo>
                      <a:pt x="138" y="138"/>
                    </a:lnTo>
                    <a:lnTo>
                      <a:pt x="120" y="144"/>
                    </a:lnTo>
                    <a:lnTo>
                      <a:pt x="114" y="150"/>
                    </a:lnTo>
                    <a:lnTo>
                      <a:pt x="90" y="1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13">
                <a:hlinkClick r:id="rId28"/>
              </p:cNvPr>
              <p:cNvSpPr>
                <a:spLocks/>
              </p:cNvSpPr>
              <p:nvPr/>
            </p:nvSpPr>
            <p:spPr bwMode="auto">
              <a:xfrm>
                <a:off x="3635056" y="3881005"/>
                <a:ext cx="1381871" cy="1589257"/>
              </a:xfrm>
              <a:custGeom>
                <a:avLst/>
                <a:gdLst/>
                <a:ahLst/>
                <a:cxnLst>
                  <a:cxn ang="0">
                    <a:pos x="102" y="462"/>
                  </a:cxn>
                  <a:cxn ang="0">
                    <a:pos x="138" y="426"/>
                  </a:cxn>
                  <a:cxn ang="0">
                    <a:pos x="144" y="384"/>
                  </a:cxn>
                  <a:cxn ang="0">
                    <a:pos x="108" y="348"/>
                  </a:cxn>
                  <a:cxn ang="0">
                    <a:pos x="90" y="330"/>
                  </a:cxn>
                  <a:cxn ang="0">
                    <a:pos x="42" y="312"/>
                  </a:cxn>
                  <a:cxn ang="0">
                    <a:pos x="60" y="276"/>
                  </a:cxn>
                  <a:cxn ang="0">
                    <a:pos x="84" y="252"/>
                  </a:cxn>
                  <a:cxn ang="0">
                    <a:pos x="108" y="228"/>
                  </a:cxn>
                  <a:cxn ang="0">
                    <a:pos x="156" y="222"/>
                  </a:cxn>
                  <a:cxn ang="0">
                    <a:pos x="168" y="186"/>
                  </a:cxn>
                  <a:cxn ang="0">
                    <a:pos x="198" y="168"/>
                  </a:cxn>
                  <a:cxn ang="0">
                    <a:pos x="222" y="144"/>
                  </a:cxn>
                  <a:cxn ang="0">
                    <a:pos x="258" y="132"/>
                  </a:cxn>
                  <a:cxn ang="0">
                    <a:pos x="276" y="114"/>
                  </a:cxn>
                  <a:cxn ang="0">
                    <a:pos x="258" y="84"/>
                  </a:cxn>
                  <a:cxn ang="0">
                    <a:pos x="264" y="48"/>
                  </a:cxn>
                  <a:cxn ang="0">
                    <a:pos x="282" y="18"/>
                  </a:cxn>
                  <a:cxn ang="0">
                    <a:pos x="312" y="0"/>
                  </a:cxn>
                  <a:cxn ang="0">
                    <a:pos x="348" y="18"/>
                  </a:cxn>
                  <a:cxn ang="0">
                    <a:pos x="378" y="12"/>
                  </a:cxn>
                  <a:cxn ang="0">
                    <a:pos x="414" y="12"/>
                  </a:cxn>
                  <a:cxn ang="0">
                    <a:pos x="402" y="42"/>
                  </a:cxn>
                  <a:cxn ang="0">
                    <a:pos x="438" y="72"/>
                  </a:cxn>
                  <a:cxn ang="0">
                    <a:pos x="456" y="96"/>
                  </a:cxn>
                  <a:cxn ang="0">
                    <a:pos x="462" y="114"/>
                  </a:cxn>
                  <a:cxn ang="0">
                    <a:pos x="462" y="132"/>
                  </a:cxn>
                  <a:cxn ang="0">
                    <a:pos x="462" y="150"/>
                  </a:cxn>
                  <a:cxn ang="0">
                    <a:pos x="468" y="168"/>
                  </a:cxn>
                  <a:cxn ang="0">
                    <a:pos x="468" y="180"/>
                  </a:cxn>
                  <a:cxn ang="0">
                    <a:pos x="444" y="198"/>
                  </a:cxn>
                  <a:cxn ang="0">
                    <a:pos x="438" y="222"/>
                  </a:cxn>
                  <a:cxn ang="0">
                    <a:pos x="420" y="246"/>
                  </a:cxn>
                  <a:cxn ang="0">
                    <a:pos x="408" y="264"/>
                  </a:cxn>
                  <a:cxn ang="0">
                    <a:pos x="390" y="294"/>
                  </a:cxn>
                  <a:cxn ang="0">
                    <a:pos x="426" y="306"/>
                  </a:cxn>
                  <a:cxn ang="0">
                    <a:pos x="444" y="336"/>
                  </a:cxn>
                  <a:cxn ang="0">
                    <a:pos x="462" y="378"/>
                  </a:cxn>
                  <a:cxn ang="0">
                    <a:pos x="462" y="396"/>
                  </a:cxn>
                  <a:cxn ang="0">
                    <a:pos x="462" y="408"/>
                  </a:cxn>
                  <a:cxn ang="0">
                    <a:pos x="462" y="432"/>
                  </a:cxn>
                  <a:cxn ang="0">
                    <a:pos x="450" y="462"/>
                  </a:cxn>
                  <a:cxn ang="0">
                    <a:pos x="420" y="498"/>
                  </a:cxn>
                  <a:cxn ang="0">
                    <a:pos x="408" y="516"/>
                  </a:cxn>
                  <a:cxn ang="0">
                    <a:pos x="372" y="546"/>
                  </a:cxn>
                  <a:cxn ang="0">
                    <a:pos x="342" y="510"/>
                  </a:cxn>
                  <a:cxn ang="0">
                    <a:pos x="300" y="462"/>
                  </a:cxn>
                  <a:cxn ang="0">
                    <a:pos x="252" y="438"/>
                  </a:cxn>
                  <a:cxn ang="0">
                    <a:pos x="216" y="474"/>
                  </a:cxn>
                  <a:cxn ang="0">
                    <a:pos x="186" y="462"/>
                  </a:cxn>
                  <a:cxn ang="0">
                    <a:pos x="150" y="492"/>
                  </a:cxn>
                  <a:cxn ang="0">
                    <a:pos x="0" y="510"/>
                  </a:cxn>
                </a:cxnLst>
                <a:rect l="0" t="0" r="r" b="b"/>
                <a:pathLst>
                  <a:path w="468" h="546">
                    <a:moveTo>
                      <a:pt x="108" y="510"/>
                    </a:moveTo>
                    <a:lnTo>
                      <a:pt x="96" y="486"/>
                    </a:lnTo>
                    <a:lnTo>
                      <a:pt x="102" y="462"/>
                    </a:lnTo>
                    <a:lnTo>
                      <a:pt x="114" y="444"/>
                    </a:lnTo>
                    <a:lnTo>
                      <a:pt x="126" y="438"/>
                    </a:lnTo>
                    <a:lnTo>
                      <a:pt x="138" y="426"/>
                    </a:lnTo>
                    <a:lnTo>
                      <a:pt x="126" y="408"/>
                    </a:lnTo>
                    <a:lnTo>
                      <a:pt x="144" y="402"/>
                    </a:lnTo>
                    <a:lnTo>
                      <a:pt x="144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08" y="348"/>
                    </a:lnTo>
                    <a:lnTo>
                      <a:pt x="108" y="336"/>
                    </a:lnTo>
                    <a:lnTo>
                      <a:pt x="96" y="336"/>
                    </a:lnTo>
                    <a:lnTo>
                      <a:pt x="90" y="330"/>
                    </a:lnTo>
                    <a:lnTo>
                      <a:pt x="72" y="330"/>
                    </a:lnTo>
                    <a:lnTo>
                      <a:pt x="60" y="330"/>
                    </a:lnTo>
                    <a:lnTo>
                      <a:pt x="42" y="312"/>
                    </a:lnTo>
                    <a:lnTo>
                      <a:pt x="36" y="300"/>
                    </a:lnTo>
                    <a:lnTo>
                      <a:pt x="48" y="288"/>
                    </a:lnTo>
                    <a:lnTo>
                      <a:pt x="60" y="276"/>
                    </a:lnTo>
                    <a:lnTo>
                      <a:pt x="66" y="270"/>
                    </a:lnTo>
                    <a:lnTo>
                      <a:pt x="66" y="258"/>
                    </a:lnTo>
                    <a:lnTo>
                      <a:pt x="84" y="252"/>
                    </a:lnTo>
                    <a:lnTo>
                      <a:pt x="108" y="252"/>
                    </a:lnTo>
                    <a:lnTo>
                      <a:pt x="108" y="240"/>
                    </a:lnTo>
                    <a:lnTo>
                      <a:pt x="108" y="228"/>
                    </a:lnTo>
                    <a:lnTo>
                      <a:pt x="126" y="216"/>
                    </a:lnTo>
                    <a:lnTo>
                      <a:pt x="138" y="216"/>
                    </a:lnTo>
                    <a:lnTo>
                      <a:pt x="156" y="222"/>
                    </a:lnTo>
                    <a:lnTo>
                      <a:pt x="156" y="210"/>
                    </a:lnTo>
                    <a:lnTo>
                      <a:pt x="162" y="198"/>
                    </a:lnTo>
                    <a:lnTo>
                      <a:pt x="168" y="186"/>
                    </a:lnTo>
                    <a:lnTo>
                      <a:pt x="180" y="174"/>
                    </a:lnTo>
                    <a:lnTo>
                      <a:pt x="186" y="174"/>
                    </a:lnTo>
                    <a:lnTo>
                      <a:pt x="198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2" y="144"/>
                    </a:lnTo>
                    <a:lnTo>
                      <a:pt x="240" y="132"/>
                    </a:lnTo>
                    <a:lnTo>
                      <a:pt x="252" y="132"/>
                    </a:lnTo>
                    <a:lnTo>
                      <a:pt x="258" y="132"/>
                    </a:lnTo>
                    <a:lnTo>
                      <a:pt x="270" y="126"/>
                    </a:lnTo>
                    <a:lnTo>
                      <a:pt x="276" y="120"/>
                    </a:lnTo>
                    <a:lnTo>
                      <a:pt x="276" y="114"/>
                    </a:lnTo>
                    <a:lnTo>
                      <a:pt x="264" y="102"/>
                    </a:lnTo>
                    <a:lnTo>
                      <a:pt x="264" y="84"/>
                    </a:lnTo>
                    <a:lnTo>
                      <a:pt x="258" y="84"/>
                    </a:lnTo>
                    <a:lnTo>
                      <a:pt x="258" y="72"/>
                    </a:lnTo>
                    <a:lnTo>
                      <a:pt x="258" y="60"/>
                    </a:lnTo>
                    <a:lnTo>
                      <a:pt x="264" y="48"/>
                    </a:lnTo>
                    <a:lnTo>
                      <a:pt x="264" y="36"/>
                    </a:lnTo>
                    <a:lnTo>
                      <a:pt x="270" y="30"/>
                    </a:lnTo>
                    <a:lnTo>
                      <a:pt x="282" y="18"/>
                    </a:lnTo>
                    <a:lnTo>
                      <a:pt x="288" y="12"/>
                    </a:lnTo>
                    <a:lnTo>
                      <a:pt x="300" y="6"/>
                    </a:lnTo>
                    <a:lnTo>
                      <a:pt x="312" y="0"/>
                    </a:lnTo>
                    <a:lnTo>
                      <a:pt x="324" y="0"/>
                    </a:lnTo>
                    <a:lnTo>
                      <a:pt x="336" y="12"/>
                    </a:lnTo>
                    <a:lnTo>
                      <a:pt x="348" y="18"/>
                    </a:lnTo>
                    <a:lnTo>
                      <a:pt x="354" y="24"/>
                    </a:lnTo>
                    <a:lnTo>
                      <a:pt x="366" y="24"/>
                    </a:lnTo>
                    <a:lnTo>
                      <a:pt x="378" y="12"/>
                    </a:lnTo>
                    <a:lnTo>
                      <a:pt x="384" y="30"/>
                    </a:lnTo>
                    <a:lnTo>
                      <a:pt x="396" y="18"/>
                    </a:lnTo>
                    <a:lnTo>
                      <a:pt x="414" y="12"/>
                    </a:lnTo>
                    <a:lnTo>
                      <a:pt x="426" y="12"/>
                    </a:lnTo>
                    <a:lnTo>
                      <a:pt x="408" y="30"/>
                    </a:lnTo>
                    <a:lnTo>
                      <a:pt x="402" y="42"/>
                    </a:lnTo>
                    <a:lnTo>
                      <a:pt x="414" y="54"/>
                    </a:lnTo>
                    <a:lnTo>
                      <a:pt x="426" y="66"/>
                    </a:lnTo>
                    <a:lnTo>
                      <a:pt x="438" y="72"/>
                    </a:lnTo>
                    <a:lnTo>
                      <a:pt x="450" y="78"/>
                    </a:lnTo>
                    <a:lnTo>
                      <a:pt x="456" y="90"/>
                    </a:lnTo>
                    <a:lnTo>
                      <a:pt x="456" y="96"/>
                    </a:lnTo>
                    <a:lnTo>
                      <a:pt x="456" y="102"/>
                    </a:lnTo>
                    <a:lnTo>
                      <a:pt x="462" y="108"/>
                    </a:lnTo>
                    <a:lnTo>
                      <a:pt x="462" y="114"/>
                    </a:lnTo>
                    <a:lnTo>
                      <a:pt x="462" y="120"/>
                    </a:lnTo>
                    <a:lnTo>
                      <a:pt x="468" y="126"/>
                    </a:lnTo>
                    <a:lnTo>
                      <a:pt x="462" y="132"/>
                    </a:lnTo>
                    <a:lnTo>
                      <a:pt x="462" y="138"/>
                    </a:lnTo>
                    <a:lnTo>
                      <a:pt x="462" y="144"/>
                    </a:lnTo>
                    <a:lnTo>
                      <a:pt x="462" y="150"/>
                    </a:lnTo>
                    <a:lnTo>
                      <a:pt x="462" y="156"/>
                    </a:lnTo>
                    <a:lnTo>
                      <a:pt x="462" y="156"/>
                    </a:lnTo>
                    <a:lnTo>
                      <a:pt x="468" y="168"/>
                    </a:lnTo>
                    <a:lnTo>
                      <a:pt x="462" y="168"/>
                    </a:lnTo>
                    <a:lnTo>
                      <a:pt x="462" y="174"/>
                    </a:lnTo>
                    <a:lnTo>
                      <a:pt x="468" y="180"/>
                    </a:lnTo>
                    <a:lnTo>
                      <a:pt x="462" y="186"/>
                    </a:lnTo>
                    <a:lnTo>
                      <a:pt x="456" y="192"/>
                    </a:lnTo>
                    <a:lnTo>
                      <a:pt x="444" y="198"/>
                    </a:lnTo>
                    <a:lnTo>
                      <a:pt x="444" y="210"/>
                    </a:lnTo>
                    <a:lnTo>
                      <a:pt x="444" y="216"/>
                    </a:lnTo>
                    <a:lnTo>
                      <a:pt x="438" y="222"/>
                    </a:lnTo>
                    <a:lnTo>
                      <a:pt x="432" y="222"/>
                    </a:lnTo>
                    <a:lnTo>
                      <a:pt x="426" y="228"/>
                    </a:lnTo>
                    <a:lnTo>
                      <a:pt x="420" y="246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64"/>
                    </a:lnTo>
                    <a:lnTo>
                      <a:pt x="408" y="276"/>
                    </a:lnTo>
                    <a:lnTo>
                      <a:pt x="396" y="282"/>
                    </a:lnTo>
                    <a:lnTo>
                      <a:pt x="390" y="294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26" y="306"/>
                    </a:lnTo>
                    <a:lnTo>
                      <a:pt x="438" y="312"/>
                    </a:lnTo>
                    <a:lnTo>
                      <a:pt x="438" y="324"/>
                    </a:lnTo>
                    <a:lnTo>
                      <a:pt x="444" y="336"/>
                    </a:lnTo>
                    <a:lnTo>
                      <a:pt x="450" y="354"/>
                    </a:lnTo>
                    <a:lnTo>
                      <a:pt x="462" y="366"/>
                    </a:lnTo>
                    <a:lnTo>
                      <a:pt x="462" y="378"/>
                    </a:lnTo>
                    <a:lnTo>
                      <a:pt x="462" y="384"/>
                    </a:lnTo>
                    <a:lnTo>
                      <a:pt x="462" y="390"/>
                    </a:lnTo>
                    <a:lnTo>
                      <a:pt x="462" y="396"/>
                    </a:lnTo>
                    <a:lnTo>
                      <a:pt x="462" y="402"/>
                    </a:lnTo>
                    <a:lnTo>
                      <a:pt x="462" y="408"/>
                    </a:lnTo>
                    <a:lnTo>
                      <a:pt x="462" y="408"/>
                    </a:lnTo>
                    <a:lnTo>
                      <a:pt x="456" y="414"/>
                    </a:lnTo>
                    <a:lnTo>
                      <a:pt x="456" y="420"/>
                    </a:lnTo>
                    <a:lnTo>
                      <a:pt x="462" y="432"/>
                    </a:lnTo>
                    <a:lnTo>
                      <a:pt x="462" y="438"/>
                    </a:lnTo>
                    <a:lnTo>
                      <a:pt x="456" y="450"/>
                    </a:lnTo>
                    <a:lnTo>
                      <a:pt x="450" y="462"/>
                    </a:lnTo>
                    <a:lnTo>
                      <a:pt x="438" y="474"/>
                    </a:lnTo>
                    <a:lnTo>
                      <a:pt x="426" y="486"/>
                    </a:lnTo>
                    <a:lnTo>
                      <a:pt x="420" y="498"/>
                    </a:lnTo>
                    <a:lnTo>
                      <a:pt x="420" y="504"/>
                    </a:lnTo>
                    <a:lnTo>
                      <a:pt x="414" y="510"/>
                    </a:lnTo>
                    <a:lnTo>
                      <a:pt x="408" y="516"/>
                    </a:lnTo>
                    <a:lnTo>
                      <a:pt x="402" y="528"/>
                    </a:lnTo>
                    <a:lnTo>
                      <a:pt x="384" y="540"/>
                    </a:lnTo>
                    <a:lnTo>
                      <a:pt x="372" y="546"/>
                    </a:lnTo>
                    <a:lnTo>
                      <a:pt x="366" y="540"/>
                    </a:lnTo>
                    <a:lnTo>
                      <a:pt x="360" y="528"/>
                    </a:lnTo>
                    <a:lnTo>
                      <a:pt x="342" y="510"/>
                    </a:lnTo>
                    <a:lnTo>
                      <a:pt x="324" y="498"/>
                    </a:lnTo>
                    <a:lnTo>
                      <a:pt x="312" y="480"/>
                    </a:lnTo>
                    <a:lnTo>
                      <a:pt x="300" y="462"/>
                    </a:lnTo>
                    <a:lnTo>
                      <a:pt x="282" y="450"/>
                    </a:lnTo>
                    <a:lnTo>
                      <a:pt x="270" y="438"/>
                    </a:lnTo>
                    <a:lnTo>
                      <a:pt x="252" y="438"/>
                    </a:lnTo>
                    <a:lnTo>
                      <a:pt x="246" y="450"/>
                    </a:lnTo>
                    <a:lnTo>
                      <a:pt x="240" y="462"/>
                    </a:lnTo>
                    <a:lnTo>
                      <a:pt x="216" y="474"/>
                    </a:lnTo>
                    <a:lnTo>
                      <a:pt x="204" y="480"/>
                    </a:lnTo>
                    <a:lnTo>
                      <a:pt x="192" y="480"/>
                    </a:lnTo>
                    <a:lnTo>
                      <a:pt x="186" y="462"/>
                    </a:lnTo>
                    <a:lnTo>
                      <a:pt x="174" y="462"/>
                    </a:lnTo>
                    <a:lnTo>
                      <a:pt x="162" y="480"/>
                    </a:lnTo>
                    <a:lnTo>
                      <a:pt x="150" y="492"/>
                    </a:lnTo>
                    <a:lnTo>
                      <a:pt x="138" y="492"/>
                    </a:lnTo>
                    <a:lnTo>
                      <a:pt x="132" y="504"/>
                    </a:lnTo>
                    <a:lnTo>
                      <a:pt x="0" y="510"/>
                    </a:lnTo>
                    <a:lnTo>
                      <a:pt x="108" y="5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7" name="Freeform 12">
                <a:hlinkClick r:id="rId29"/>
              </p:cNvPr>
              <p:cNvSpPr>
                <a:spLocks/>
              </p:cNvSpPr>
              <p:nvPr/>
            </p:nvSpPr>
            <p:spPr bwMode="auto">
              <a:xfrm>
                <a:off x="2907382" y="4599291"/>
                <a:ext cx="1169275" cy="890683"/>
              </a:xfrm>
              <a:custGeom>
                <a:avLst/>
                <a:gdLst/>
                <a:ahLst/>
                <a:cxnLst>
                  <a:cxn ang="0">
                    <a:pos x="276" y="30"/>
                  </a:cxn>
                  <a:cxn ang="0">
                    <a:pos x="240" y="24"/>
                  </a:cxn>
                  <a:cxn ang="0">
                    <a:pos x="210" y="24"/>
                  </a:cxn>
                  <a:cxn ang="0">
                    <a:pos x="180" y="0"/>
                  </a:cxn>
                  <a:cxn ang="0">
                    <a:pos x="168" y="24"/>
                  </a:cxn>
                  <a:cxn ang="0">
                    <a:pos x="150" y="36"/>
                  </a:cxn>
                  <a:cxn ang="0">
                    <a:pos x="132" y="36"/>
                  </a:cxn>
                  <a:cxn ang="0">
                    <a:pos x="120" y="30"/>
                  </a:cxn>
                  <a:cxn ang="0">
                    <a:pos x="96" y="30"/>
                  </a:cxn>
                  <a:cxn ang="0">
                    <a:pos x="72" y="24"/>
                  </a:cxn>
                  <a:cxn ang="0">
                    <a:pos x="54" y="18"/>
                  </a:cxn>
                  <a:cxn ang="0">
                    <a:pos x="36" y="24"/>
                  </a:cxn>
                  <a:cxn ang="0">
                    <a:pos x="18" y="30"/>
                  </a:cxn>
                  <a:cxn ang="0">
                    <a:pos x="18" y="42"/>
                  </a:cxn>
                  <a:cxn ang="0">
                    <a:pos x="36" y="54"/>
                  </a:cxn>
                  <a:cxn ang="0">
                    <a:pos x="42" y="72"/>
                  </a:cxn>
                  <a:cxn ang="0">
                    <a:pos x="42" y="84"/>
                  </a:cxn>
                  <a:cxn ang="0">
                    <a:pos x="42" y="90"/>
                  </a:cxn>
                  <a:cxn ang="0">
                    <a:pos x="42" y="114"/>
                  </a:cxn>
                  <a:cxn ang="0">
                    <a:pos x="48" y="138"/>
                  </a:cxn>
                  <a:cxn ang="0">
                    <a:pos x="48" y="150"/>
                  </a:cxn>
                  <a:cxn ang="0">
                    <a:pos x="36" y="168"/>
                  </a:cxn>
                  <a:cxn ang="0">
                    <a:pos x="12" y="180"/>
                  </a:cxn>
                  <a:cxn ang="0">
                    <a:pos x="6" y="198"/>
                  </a:cxn>
                  <a:cxn ang="0">
                    <a:pos x="12" y="222"/>
                  </a:cxn>
                  <a:cxn ang="0">
                    <a:pos x="42" y="216"/>
                  </a:cxn>
                  <a:cxn ang="0">
                    <a:pos x="48" y="228"/>
                  </a:cxn>
                  <a:cxn ang="0">
                    <a:pos x="48" y="246"/>
                  </a:cxn>
                  <a:cxn ang="0">
                    <a:pos x="42" y="264"/>
                  </a:cxn>
                  <a:cxn ang="0">
                    <a:pos x="54" y="282"/>
                  </a:cxn>
                  <a:cxn ang="0">
                    <a:pos x="78" y="282"/>
                  </a:cxn>
                  <a:cxn ang="0">
                    <a:pos x="90" y="258"/>
                  </a:cxn>
                  <a:cxn ang="0">
                    <a:pos x="108" y="246"/>
                  </a:cxn>
                  <a:cxn ang="0">
                    <a:pos x="126" y="252"/>
                  </a:cxn>
                  <a:cxn ang="0">
                    <a:pos x="156" y="264"/>
                  </a:cxn>
                  <a:cxn ang="0">
                    <a:pos x="180" y="234"/>
                  </a:cxn>
                  <a:cxn ang="0">
                    <a:pos x="198" y="228"/>
                  </a:cxn>
                  <a:cxn ang="0">
                    <a:pos x="222" y="228"/>
                  </a:cxn>
                  <a:cxn ang="0">
                    <a:pos x="240" y="246"/>
                  </a:cxn>
                  <a:cxn ang="0">
                    <a:pos x="264" y="264"/>
                  </a:cxn>
                  <a:cxn ang="0">
                    <a:pos x="282" y="252"/>
                  </a:cxn>
                  <a:cxn ang="0">
                    <a:pos x="306" y="264"/>
                  </a:cxn>
                  <a:cxn ang="0">
                    <a:pos x="312" y="282"/>
                  </a:cxn>
                  <a:cxn ang="0">
                    <a:pos x="318" y="306"/>
                  </a:cxn>
                  <a:cxn ang="0">
                    <a:pos x="348" y="276"/>
                  </a:cxn>
                  <a:cxn ang="0">
                    <a:pos x="354" y="240"/>
                  </a:cxn>
                  <a:cxn ang="0">
                    <a:pos x="360" y="204"/>
                  </a:cxn>
                  <a:cxn ang="0">
                    <a:pos x="390" y="192"/>
                  </a:cxn>
                  <a:cxn ang="0">
                    <a:pos x="384" y="162"/>
                  </a:cxn>
                  <a:cxn ang="0">
                    <a:pos x="396" y="144"/>
                  </a:cxn>
                  <a:cxn ang="0">
                    <a:pos x="384" y="120"/>
                  </a:cxn>
                  <a:cxn ang="0">
                    <a:pos x="354" y="84"/>
                  </a:cxn>
                  <a:cxn ang="0">
                    <a:pos x="318" y="66"/>
                  </a:cxn>
                  <a:cxn ang="0">
                    <a:pos x="300" y="48"/>
                  </a:cxn>
                </a:cxnLst>
                <a:rect l="0" t="0" r="r" b="b"/>
                <a:pathLst>
                  <a:path w="396" h="306">
                    <a:moveTo>
                      <a:pt x="300" y="42"/>
                    </a:moveTo>
                    <a:lnTo>
                      <a:pt x="276" y="30"/>
                    </a:lnTo>
                    <a:lnTo>
                      <a:pt x="258" y="18"/>
                    </a:lnTo>
                    <a:lnTo>
                      <a:pt x="240" y="24"/>
                    </a:lnTo>
                    <a:lnTo>
                      <a:pt x="228" y="18"/>
                    </a:lnTo>
                    <a:lnTo>
                      <a:pt x="210" y="24"/>
                    </a:lnTo>
                    <a:lnTo>
                      <a:pt x="192" y="24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68" y="24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2"/>
                    </a:lnTo>
                    <a:lnTo>
                      <a:pt x="132" y="36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08" y="36"/>
                    </a:lnTo>
                    <a:lnTo>
                      <a:pt x="96" y="30"/>
                    </a:lnTo>
                    <a:lnTo>
                      <a:pt x="84" y="30"/>
                    </a:lnTo>
                    <a:lnTo>
                      <a:pt x="72" y="24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42" y="72"/>
                    </a:lnTo>
                    <a:lnTo>
                      <a:pt x="48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102"/>
                    </a:lnTo>
                    <a:lnTo>
                      <a:pt x="42" y="114"/>
                    </a:lnTo>
                    <a:lnTo>
                      <a:pt x="48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48" y="150"/>
                    </a:lnTo>
                    <a:lnTo>
                      <a:pt x="42" y="156"/>
                    </a:lnTo>
                    <a:lnTo>
                      <a:pt x="36" y="168"/>
                    </a:lnTo>
                    <a:lnTo>
                      <a:pt x="24" y="174"/>
                    </a:lnTo>
                    <a:lnTo>
                      <a:pt x="12" y="180"/>
                    </a:lnTo>
                    <a:lnTo>
                      <a:pt x="0" y="186"/>
                    </a:lnTo>
                    <a:lnTo>
                      <a:pt x="6" y="198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24" y="216"/>
                    </a:lnTo>
                    <a:lnTo>
                      <a:pt x="42" y="216"/>
                    </a:lnTo>
                    <a:lnTo>
                      <a:pt x="48" y="222"/>
                    </a:lnTo>
                    <a:lnTo>
                      <a:pt x="48" y="228"/>
                    </a:lnTo>
                    <a:lnTo>
                      <a:pt x="48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42" y="264"/>
                    </a:lnTo>
                    <a:lnTo>
                      <a:pt x="54" y="270"/>
                    </a:lnTo>
                    <a:lnTo>
                      <a:pt x="54" y="282"/>
                    </a:lnTo>
                    <a:lnTo>
                      <a:pt x="66" y="294"/>
                    </a:lnTo>
                    <a:lnTo>
                      <a:pt x="78" y="282"/>
                    </a:lnTo>
                    <a:lnTo>
                      <a:pt x="84" y="270"/>
                    </a:lnTo>
                    <a:lnTo>
                      <a:pt x="90" y="258"/>
                    </a:lnTo>
                    <a:lnTo>
                      <a:pt x="102" y="252"/>
                    </a:lnTo>
                    <a:lnTo>
                      <a:pt x="108" y="246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38" y="264"/>
                    </a:lnTo>
                    <a:lnTo>
                      <a:pt x="156" y="264"/>
                    </a:lnTo>
                    <a:lnTo>
                      <a:pt x="174" y="258"/>
                    </a:lnTo>
                    <a:lnTo>
                      <a:pt x="180" y="234"/>
                    </a:lnTo>
                    <a:lnTo>
                      <a:pt x="192" y="216"/>
                    </a:lnTo>
                    <a:lnTo>
                      <a:pt x="198" y="228"/>
                    </a:lnTo>
                    <a:lnTo>
                      <a:pt x="210" y="228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6"/>
                    </a:lnTo>
                    <a:lnTo>
                      <a:pt x="252" y="258"/>
                    </a:lnTo>
                    <a:lnTo>
                      <a:pt x="264" y="264"/>
                    </a:lnTo>
                    <a:lnTo>
                      <a:pt x="270" y="258"/>
                    </a:lnTo>
                    <a:lnTo>
                      <a:pt x="282" y="252"/>
                    </a:lnTo>
                    <a:lnTo>
                      <a:pt x="294" y="258"/>
                    </a:lnTo>
                    <a:lnTo>
                      <a:pt x="306" y="264"/>
                    </a:lnTo>
                    <a:lnTo>
                      <a:pt x="306" y="270"/>
                    </a:lnTo>
                    <a:lnTo>
                      <a:pt x="312" y="282"/>
                    </a:lnTo>
                    <a:lnTo>
                      <a:pt x="318" y="294"/>
                    </a:lnTo>
                    <a:lnTo>
                      <a:pt x="318" y="306"/>
                    </a:lnTo>
                    <a:lnTo>
                      <a:pt x="336" y="294"/>
                    </a:lnTo>
                    <a:lnTo>
                      <a:pt x="348" y="276"/>
                    </a:lnTo>
                    <a:lnTo>
                      <a:pt x="360" y="258"/>
                    </a:lnTo>
                    <a:lnTo>
                      <a:pt x="354" y="240"/>
                    </a:lnTo>
                    <a:lnTo>
                      <a:pt x="354" y="222"/>
                    </a:lnTo>
                    <a:lnTo>
                      <a:pt x="360" y="204"/>
                    </a:lnTo>
                    <a:lnTo>
                      <a:pt x="372" y="198"/>
                    </a:lnTo>
                    <a:lnTo>
                      <a:pt x="390" y="192"/>
                    </a:lnTo>
                    <a:lnTo>
                      <a:pt x="396" y="174"/>
                    </a:lnTo>
                    <a:lnTo>
                      <a:pt x="384" y="162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6" y="132"/>
                    </a:lnTo>
                    <a:lnTo>
                      <a:pt x="384" y="120"/>
                    </a:lnTo>
                    <a:lnTo>
                      <a:pt x="378" y="108"/>
                    </a:lnTo>
                    <a:lnTo>
                      <a:pt x="354" y="84"/>
                    </a:lnTo>
                    <a:lnTo>
                      <a:pt x="330" y="78"/>
                    </a:lnTo>
                    <a:lnTo>
                      <a:pt x="318" y="66"/>
                    </a:lnTo>
                    <a:lnTo>
                      <a:pt x="300" y="66"/>
                    </a:lnTo>
                    <a:lnTo>
                      <a:pt x="300" y="48"/>
                    </a:lnTo>
                    <a:lnTo>
                      <a:pt x="300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11">
                <a:hlinkClick r:id="rId30"/>
              </p:cNvPr>
              <p:cNvSpPr>
                <a:spLocks/>
              </p:cNvSpPr>
              <p:nvPr/>
            </p:nvSpPr>
            <p:spPr bwMode="auto">
              <a:xfrm>
                <a:off x="3464724" y="3485388"/>
                <a:ext cx="1027545" cy="1030397"/>
              </a:xfrm>
              <a:custGeom>
                <a:avLst/>
                <a:gdLst/>
                <a:ahLst/>
                <a:cxnLst>
                  <a:cxn ang="0">
                    <a:pos x="216" y="114"/>
                  </a:cxn>
                  <a:cxn ang="0">
                    <a:pos x="204" y="126"/>
                  </a:cxn>
                  <a:cxn ang="0">
                    <a:pos x="192" y="138"/>
                  </a:cxn>
                  <a:cxn ang="0">
                    <a:pos x="174" y="150"/>
                  </a:cxn>
                  <a:cxn ang="0">
                    <a:pos x="150" y="156"/>
                  </a:cxn>
                  <a:cxn ang="0">
                    <a:pos x="120" y="132"/>
                  </a:cxn>
                  <a:cxn ang="0">
                    <a:pos x="108" y="102"/>
                  </a:cxn>
                  <a:cxn ang="0">
                    <a:pos x="108" y="84"/>
                  </a:cxn>
                  <a:cxn ang="0">
                    <a:pos x="90" y="78"/>
                  </a:cxn>
                  <a:cxn ang="0">
                    <a:pos x="78" y="54"/>
                  </a:cxn>
                  <a:cxn ang="0">
                    <a:pos x="66" y="30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18" y="30"/>
                  </a:cxn>
                  <a:cxn ang="0">
                    <a:pos x="12" y="42"/>
                  </a:cxn>
                  <a:cxn ang="0">
                    <a:pos x="12" y="60"/>
                  </a:cxn>
                  <a:cxn ang="0">
                    <a:pos x="18" y="78"/>
                  </a:cxn>
                  <a:cxn ang="0">
                    <a:pos x="6" y="84"/>
                  </a:cxn>
                  <a:cxn ang="0">
                    <a:pos x="0" y="96"/>
                  </a:cxn>
                  <a:cxn ang="0">
                    <a:pos x="6" y="114"/>
                  </a:cxn>
                  <a:cxn ang="0">
                    <a:pos x="12" y="126"/>
                  </a:cxn>
                  <a:cxn ang="0">
                    <a:pos x="0" y="150"/>
                  </a:cxn>
                  <a:cxn ang="0">
                    <a:pos x="24" y="162"/>
                  </a:cxn>
                  <a:cxn ang="0">
                    <a:pos x="12" y="168"/>
                  </a:cxn>
                  <a:cxn ang="0">
                    <a:pos x="18" y="174"/>
                  </a:cxn>
                  <a:cxn ang="0">
                    <a:pos x="12" y="192"/>
                  </a:cxn>
                  <a:cxn ang="0">
                    <a:pos x="24" y="210"/>
                  </a:cxn>
                  <a:cxn ang="0">
                    <a:pos x="36" y="228"/>
                  </a:cxn>
                  <a:cxn ang="0">
                    <a:pos x="48" y="246"/>
                  </a:cxn>
                  <a:cxn ang="0">
                    <a:pos x="48" y="264"/>
                  </a:cxn>
                  <a:cxn ang="0">
                    <a:pos x="48" y="276"/>
                  </a:cxn>
                  <a:cxn ang="0">
                    <a:pos x="48" y="294"/>
                  </a:cxn>
                  <a:cxn ang="0">
                    <a:pos x="60" y="318"/>
                  </a:cxn>
                  <a:cxn ang="0">
                    <a:pos x="78" y="330"/>
                  </a:cxn>
                  <a:cxn ang="0">
                    <a:pos x="102" y="330"/>
                  </a:cxn>
                  <a:cxn ang="0">
                    <a:pos x="120" y="342"/>
                  </a:cxn>
                  <a:cxn ang="0">
                    <a:pos x="132" y="348"/>
                  </a:cxn>
                  <a:cxn ang="0">
                    <a:pos x="150" y="354"/>
                  </a:cxn>
                  <a:cxn ang="0">
                    <a:pos x="168" y="342"/>
                  </a:cxn>
                  <a:cxn ang="0">
                    <a:pos x="192" y="348"/>
                  </a:cxn>
                  <a:cxn ang="0">
                    <a:pos x="216" y="336"/>
                  </a:cxn>
                  <a:cxn ang="0">
                    <a:pos x="222" y="318"/>
                  </a:cxn>
                  <a:cxn ang="0">
                    <a:pos x="240" y="312"/>
                  </a:cxn>
                  <a:cxn ang="0">
                    <a:pos x="246" y="300"/>
                  </a:cxn>
                  <a:cxn ang="0">
                    <a:pos x="264" y="294"/>
                  </a:cxn>
                  <a:cxn ang="0">
                    <a:pos x="282" y="282"/>
                  </a:cxn>
                  <a:cxn ang="0">
                    <a:pos x="288" y="270"/>
                  </a:cxn>
                  <a:cxn ang="0">
                    <a:pos x="300" y="264"/>
                  </a:cxn>
                  <a:cxn ang="0">
                    <a:pos x="324" y="258"/>
                  </a:cxn>
                  <a:cxn ang="0">
                    <a:pos x="342" y="258"/>
                  </a:cxn>
                  <a:cxn ang="0">
                    <a:pos x="342" y="240"/>
                  </a:cxn>
                  <a:cxn ang="0">
                    <a:pos x="330" y="222"/>
                  </a:cxn>
                  <a:cxn ang="0">
                    <a:pos x="324" y="210"/>
                  </a:cxn>
                  <a:cxn ang="0">
                    <a:pos x="324" y="186"/>
                  </a:cxn>
                  <a:cxn ang="0">
                    <a:pos x="330" y="156"/>
                  </a:cxn>
                  <a:cxn ang="0">
                    <a:pos x="312" y="144"/>
                  </a:cxn>
                  <a:cxn ang="0">
                    <a:pos x="288" y="150"/>
                  </a:cxn>
                  <a:cxn ang="0">
                    <a:pos x="288" y="126"/>
                  </a:cxn>
                  <a:cxn ang="0">
                    <a:pos x="270" y="108"/>
                  </a:cxn>
                  <a:cxn ang="0">
                    <a:pos x="246" y="108"/>
                  </a:cxn>
                  <a:cxn ang="0">
                    <a:pos x="210" y="102"/>
                  </a:cxn>
                </a:cxnLst>
                <a:rect l="0" t="0" r="r" b="b"/>
                <a:pathLst>
                  <a:path w="348" h="354">
                    <a:moveTo>
                      <a:pt x="210" y="102"/>
                    </a:moveTo>
                    <a:lnTo>
                      <a:pt x="216" y="114"/>
                    </a:lnTo>
                    <a:lnTo>
                      <a:pt x="216" y="120"/>
                    </a:lnTo>
                    <a:lnTo>
                      <a:pt x="204" y="126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80" y="144"/>
                    </a:lnTo>
                    <a:lnTo>
                      <a:pt x="174" y="150"/>
                    </a:lnTo>
                    <a:lnTo>
                      <a:pt x="162" y="162"/>
                    </a:lnTo>
                    <a:lnTo>
                      <a:pt x="150" y="156"/>
                    </a:lnTo>
                    <a:lnTo>
                      <a:pt x="138" y="144"/>
                    </a:lnTo>
                    <a:lnTo>
                      <a:pt x="120" y="132"/>
                    </a:lnTo>
                    <a:lnTo>
                      <a:pt x="108" y="120"/>
                    </a:lnTo>
                    <a:lnTo>
                      <a:pt x="108" y="102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2" y="78"/>
                    </a:lnTo>
                    <a:lnTo>
                      <a:pt x="90" y="78"/>
                    </a:lnTo>
                    <a:lnTo>
                      <a:pt x="78" y="66"/>
                    </a:lnTo>
                    <a:lnTo>
                      <a:pt x="78" y="54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12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18" y="156"/>
                    </a:lnTo>
                    <a:lnTo>
                      <a:pt x="24" y="162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4"/>
                    </a:lnTo>
                    <a:lnTo>
                      <a:pt x="18" y="174"/>
                    </a:lnTo>
                    <a:lnTo>
                      <a:pt x="18" y="186"/>
                    </a:lnTo>
                    <a:lnTo>
                      <a:pt x="12" y="192"/>
                    </a:lnTo>
                    <a:lnTo>
                      <a:pt x="6" y="204"/>
                    </a:lnTo>
                    <a:lnTo>
                      <a:pt x="24" y="210"/>
                    </a:lnTo>
                    <a:lnTo>
                      <a:pt x="30" y="222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0" y="258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88"/>
                    </a:lnTo>
                    <a:lnTo>
                      <a:pt x="48" y="294"/>
                    </a:lnTo>
                    <a:lnTo>
                      <a:pt x="48" y="300"/>
                    </a:lnTo>
                    <a:lnTo>
                      <a:pt x="60" y="318"/>
                    </a:lnTo>
                    <a:lnTo>
                      <a:pt x="66" y="330"/>
                    </a:lnTo>
                    <a:lnTo>
                      <a:pt x="78" y="330"/>
                    </a:lnTo>
                    <a:lnTo>
                      <a:pt x="90" y="330"/>
                    </a:lnTo>
                    <a:lnTo>
                      <a:pt x="102" y="330"/>
                    </a:lnTo>
                    <a:lnTo>
                      <a:pt x="108" y="336"/>
                    </a:lnTo>
                    <a:lnTo>
                      <a:pt x="120" y="342"/>
                    </a:lnTo>
                    <a:lnTo>
                      <a:pt x="126" y="342"/>
                    </a:lnTo>
                    <a:lnTo>
                      <a:pt x="132" y="348"/>
                    </a:lnTo>
                    <a:lnTo>
                      <a:pt x="144" y="348"/>
                    </a:lnTo>
                    <a:lnTo>
                      <a:pt x="150" y="354"/>
                    </a:lnTo>
                    <a:lnTo>
                      <a:pt x="162" y="348"/>
                    </a:lnTo>
                    <a:lnTo>
                      <a:pt x="168" y="342"/>
                    </a:lnTo>
                    <a:lnTo>
                      <a:pt x="186" y="348"/>
                    </a:lnTo>
                    <a:lnTo>
                      <a:pt x="192" y="348"/>
                    </a:lnTo>
                    <a:lnTo>
                      <a:pt x="204" y="342"/>
                    </a:lnTo>
                    <a:lnTo>
                      <a:pt x="216" y="336"/>
                    </a:lnTo>
                    <a:lnTo>
                      <a:pt x="216" y="330"/>
                    </a:lnTo>
                    <a:lnTo>
                      <a:pt x="222" y="318"/>
                    </a:lnTo>
                    <a:lnTo>
                      <a:pt x="228" y="312"/>
                    </a:lnTo>
                    <a:lnTo>
                      <a:pt x="240" y="312"/>
                    </a:lnTo>
                    <a:lnTo>
                      <a:pt x="240" y="306"/>
                    </a:lnTo>
                    <a:lnTo>
                      <a:pt x="246" y="300"/>
                    </a:lnTo>
                    <a:lnTo>
                      <a:pt x="252" y="300"/>
                    </a:lnTo>
                    <a:lnTo>
                      <a:pt x="264" y="294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70"/>
                    </a:lnTo>
                    <a:lnTo>
                      <a:pt x="288" y="270"/>
                    </a:lnTo>
                    <a:lnTo>
                      <a:pt x="300" y="270"/>
                    </a:lnTo>
                    <a:lnTo>
                      <a:pt x="300" y="264"/>
                    </a:lnTo>
                    <a:lnTo>
                      <a:pt x="318" y="258"/>
                    </a:lnTo>
                    <a:lnTo>
                      <a:pt x="324" y="258"/>
                    </a:lnTo>
                    <a:lnTo>
                      <a:pt x="336" y="252"/>
                    </a:lnTo>
                    <a:lnTo>
                      <a:pt x="342" y="258"/>
                    </a:lnTo>
                    <a:lnTo>
                      <a:pt x="348" y="252"/>
                    </a:lnTo>
                    <a:lnTo>
                      <a:pt x="342" y="240"/>
                    </a:lnTo>
                    <a:lnTo>
                      <a:pt x="336" y="234"/>
                    </a:lnTo>
                    <a:lnTo>
                      <a:pt x="330" y="222"/>
                    </a:lnTo>
                    <a:lnTo>
                      <a:pt x="324" y="222"/>
                    </a:lnTo>
                    <a:lnTo>
                      <a:pt x="324" y="210"/>
                    </a:lnTo>
                    <a:lnTo>
                      <a:pt x="318" y="192"/>
                    </a:lnTo>
                    <a:lnTo>
                      <a:pt x="324" y="186"/>
                    </a:lnTo>
                    <a:lnTo>
                      <a:pt x="324" y="168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12" y="144"/>
                    </a:lnTo>
                    <a:lnTo>
                      <a:pt x="300" y="150"/>
                    </a:lnTo>
                    <a:lnTo>
                      <a:pt x="288" y="150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76" y="114"/>
                    </a:lnTo>
                    <a:lnTo>
                      <a:pt x="270" y="108"/>
                    </a:lnTo>
                    <a:lnTo>
                      <a:pt x="258" y="108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Freeform 10">
                <a:hlinkClick r:id="rId31"/>
              </p:cNvPr>
              <p:cNvSpPr>
                <a:spLocks/>
              </p:cNvSpPr>
              <p:nvPr/>
            </p:nvSpPr>
            <p:spPr bwMode="auto">
              <a:xfrm>
                <a:off x="2743005" y="3976430"/>
                <a:ext cx="1240140" cy="750967"/>
              </a:xfrm>
              <a:custGeom>
                <a:avLst/>
                <a:gdLst/>
                <a:ahLst/>
                <a:cxnLst>
                  <a:cxn ang="0">
                    <a:pos x="264" y="36"/>
                  </a:cxn>
                  <a:cxn ang="0">
                    <a:pos x="240" y="36"/>
                  </a:cxn>
                  <a:cxn ang="0">
                    <a:pos x="234" y="48"/>
                  </a:cxn>
                  <a:cxn ang="0">
                    <a:pos x="210" y="48"/>
                  </a:cxn>
                  <a:cxn ang="0">
                    <a:pos x="198" y="24"/>
                  </a:cxn>
                  <a:cxn ang="0">
                    <a:pos x="186" y="36"/>
                  </a:cxn>
                  <a:cxn ang="0">
                    <a:pos x="180" y="42"/>
                  </a:cxn>
                  <a:cxn ang="0">
                    <a:pos x="150" y="42"/>
                  </a:cxn>
                  <a:cxn ang="0">
                    <a:pos x="150" y="24"/>
                  </a:cxn>
                  <a:cxn ang="0">
                    <a:pos x="114" y="0"/>
                  </a:cxn>
                  <a:cxn ang="0">
                    <a:pos x="102" y="18"/>
                  </a:cxn>
                  <a:cxn ang="0">
                    <a:pos x="78" y="24"/>
                  </a:cxn>
                  <a:cxn ang="0">
                    <a:pos x="72" y="36"/>
                  </a:cxn>
                  <a:cxn ang="0">
                    <a:pos x="60" y="54"/>
                  </a:cxn>
                  <a:cxn ang="0">
                    <a:pos x="78" y="78"/>
                  </a:cxn>
                  <a:cxn ang="0">
                    <a:pos x="78" y="90"/>
                  </a:cxn>
                  <a:cxn ang="0">
                    <a:pos x="78" y="108"/>
                  </a:cxn>
                  <a:cxn ang="0">
                    <a:pos x="78" y="120"/>
                  </a:cxn>
                  <a:cxn ang="0">
                    <a:pos x="66" y="132"/>
                  </a:cxn>
                  <a:cxn ang="0">
                    <a:pos x="66" y="144"/>
                  </a:cxn>
                  <a:cxn ang="0">
                    <a:pos x="42" y="156"/>
                  </a:cxn>
                  <a:cxn ang="0">
                    <a:pos x="12" y="168"/>
                  </a:cxn>
                  <a:cxn ang="0">
                    <a:pos x="6" y="180"/>
                  </a:cxn>
                  <a:cxn ang="0">
                    <a:pos x="6" y="198"/>
                  </a:cxn>
                  <a:cxn ang="0">
                    <a:pos x="0" y="210"/>
                  </a:cxn>
                  <a:cxn ang="0">
                    <a:pos x="18" y="222"/>
                  </a:cxn>
                  <a:cxn ang="0">
                    <a:pos x="54" y="222"/>
                  </a:cxn>
                  <a:cxn ang="0">
                    <a:pos x="78" y="234"/>
                  </a:cxn>
                  <a:cxn ang="0">
                    <a:pos x="102" y="228"/>
                  </a:cxn>
                  <a:cxn ang="0">
                    <a:pos x="144" y="240"/>
                  </a:cxn>
                  <a:cxn ang="0">
                    <a:pos x="174" y="246"/>
                  </a:cxn>
                  <a:cxn ang="0">
                    <a:pos x="198" y="258"/>
                  </a:cxn>
                  <a:cxn ang="0">
                    <a:pos x="210" y="240"/>
                  </a:cxn>
                  <a:cxn ang="0">
                    <a:pos x="222" y="216"/>
                  </a:cxn>
                  <a:cxn ang="0">
                    <a:pos x="240" y="222"/>
                  </a:cxn>
                  <a:cxn ang="0">
                    <a:pos x="264" y="234"/>
                  </a:cxn>
                  <a:cxn ang="0">
                    <a:pos x="294" y="234"/>
                  </a:cxn>
                  <a:cxn ang="0">
                    <a:pos x="324" y="240"/>
                  </a:cxn>
                  <a:cxn ang="0">
                    <a:pos x="354" y="252"/>
                  </a:cxn>
                  <a:cxn ang="0">
                    <a:pos x="366" y="240"/>
                  </a:cxn>
                  <a:cxn ang="0">
                    <a:pos x="378" y="222"/>
                  </a:cxn>
                  <a:cxn ang="0">
                    <a:pos x="396" y="210"/>
                  </a:cxn>
                  <a:cxn ang="0">
                    <a:pos x="420" y="186"/>
                  </a:cxn>
                  <a:cxn ang="0">
                    <a:pos x="390" y="174"/>
                  </a:cxn>
                  <a:cxn ang="0">
                    <a:pos x="360" y="174"/>
                  </a:cxn>
                  <a:cxn ang="0">
                    <a:pos x="336" y="174"/>
                  </a:cxn>
                  <a:cxn ang="0">
                    <a:pos x="312" y="156"/>
                  </a:cxn>
                  <a:cxn ang="0">
                    <a:pos x="288" y="132"/>
                  </a:cxn>
                  <a:cxn ang="0">
                    <a:pos x="306" y="114"/>
                  </a:cxn>
                  <a:cxn ang="0">
                    <a:pos x="306" y="84"/>
                  </a:cxn>
                  <a:cxn ang="0">
                    <a:pos x="282" y="54"/>
                  </a:cxn>
                  <a:cxn ang="0">
                    <a:pos x="264" y="54"/>
                  </a:cxn>
                </a:cxnLst>
                <a:rect l="0" t="0" r="r" b="b"/>
                <a:pathLst>
                  <a:path w="420" h="258">
                    <a:moveTo>
                      <a:pt x="264" y="24"/>
                    </a:moveTo>
                    <a:lnTo>
                      <a:pt x="264" y="36"/>
                    </a:lnTo>
                    <a:lnTo>
                      <a:pt x="252" y="42"/>
                    </a:lnTo>
                    <a:lnTo>
                      <a:pt x="240" y="36"/>
                    </a:lnTo>
                    <a:lnTo>
                      <a:pt x="234" y="42"/>
                    </a:lnTo>
                    <a:lnTo>
                      <a:pt x="234" y="48"/>
                    </a:lnTo>
                    <a:lnTo>
                      <a:pt x="216" y="60"/>
                    </a:lnTo>
                    <a:lnTo>
                      <a:pt x="210" y="48"/>
                    </a:lnTo>
                    <a:lnTo>
                      <a:pt x="204" y="30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2"/>
                    </a:lnTo>
                    <a:lnTo>
                      <a:pt x="162" y="42"/>
                    </a:lnTo>
                    <a:lnTo>
                      <a:pt x="150" y="42"/>
                    </a:lnTo>
                    <a:lnTo>
                      <a:pt x="138" y="36"/>
                    </a:lnTo>
                    <a:lnTo>
                      <a:pt x="150" y="24"/>
                    </a:lnTo>
                    <a:lnTo>
                      <a:pt x="138" y="12"/>
                    </a:lnTo>
                    <a:lnTo>
                      <a:pt x="114" y="0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78" y="24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66" y="42"/>
                    </a:lnTo>
                    <a:lnTo>
                      <a:pt x="60" y="54"/>
                    </a:lnTo>
                    <a:lnTo>
                      <a:pt x="72" y="66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78" y="9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8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66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2" y="156"/>
                    </a:lnTo>
                    <a:lnTo>
                      <a:pt x="30" y="162"/>
                    </a:lnTo>
                    <a:lnTo>
                      <a:pt x="12" y="168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6" y="186"/>
                    </a:lnTo>
                    <a:lnTo>
                      <a:pt x="6" y="198"/>
                    </a:lnTo>
                    <a:lnTo>
                      <a:pt x="12" y="204"/>
                    </a:lnTo>
                    <a:lnTo>
                      <a:pt x="0" y="210"/>
                    </a:lnTo>
                    <a:lnTo>
                      <a:pt x="6" y="222"/>
                    </a:lnTo>
                    <a:lnTo>
                      <a:pt x="18" y="222"/>
                    </a:lnTo>
                    <a:lnTo>
                      <a:pt x="42" y="216"/>
                    </a:lnTo>
                    <a:lnTo>
                      <a:pt x="54" y="222"/>
                    </a:lnTo>
                    <a:lnTo>
                      <a:pt x="60" y="222"/>
                    </a:lnTo>
                    <a:lnTo>
                      <a:pt x="78" y="234"/>
                    </a:lnTo>
                    <a:lnTo>
                      <a:pt x="90" y="234"/>
                    </a:lnTo>
                    <a:lnTo>
                      <a:pt x="102" y="228"/>
                    </a:lnTo>
                    <a:lnTo>
                      <a:pt x="120" y="228"/>
                    </a:lnTo>
                    <a:lnTo>
                      <a:pt x="144" y="240"/>
                    </a:lnTo>
                    <a:lnTo>
                      <a:pt x="156" y="240"/>
                    </a:lnTo>
                    <a:lnTo>
                      <a:pt x="174" y="246"/>
                    </a:lnTo>
                    <a:lnTo>
                      <a:pt x="186" y="252"/>
                    </a:lnTo>
                    <a:lnTo>
                      <a:pt x="198" y="258"/>
                    </a:lnTo>
                    <a:lnTo>
                      <a:pt x="204" y="252"/>
                    </a:lnTo>
                    <a:lnTo>
                      <a:pt x="210" y="240"/>
                    </a:lnTo>
                    <a:lnTo>
                      <a:pt x="216" y="228"/>
                    </a:lnTo>
                    <a:lnTo>
                      <a:pt x="222" y="216"/>
                    </a:lnTo>
                    <a:lnTo>
                      <a:pt x="228" y="210"/>
                    </a:lnTo>
                    <a:lnTo>
                      <a:pt x="240" y="222"/>
                    </a:lnTo>
                    <a:lnTo>
                      <a:pt x="252" y="240"/>
                    </a:lnTo>
                    <a:lnTo>
                      <a:pt x="264" y="234"/>
                    </a:lnTo>
                    <a:lnTo>
                      <a:pt x="282" y="234"/>
                    </a:lnTo>
                    <a:lnTo>
                      <a:pt x="294" y="234"/>
                    </a:lnTo>
                    <a:lnTo>
                      <a:pt x="312" y="234"/>
                    </a:lnTo>
                    <a:lnTo>
                      <a:pt x="324" y="240"/>
                    </a:lnTo>
                    <a:lnTo>
                      <a:pt x="336" y="246"/>
                    </a:lnTo>
                    <a:lnTo>
                      <a:pt x="354" y="252"/>
                    </a:lnTo>
                    <a:lnTo>
                      <a:pt x="354" y="258"/>
                    </a:lnTo>
                    <a:lnTo>
                      <a:pt x="366" y="240"/>
                    </a:lnTo>
                    <a:lnTo>
                      <a:pt x="372" y="234"/>
                    </a:lnTo>
                    <a:lnTo>
                      <a:pt x="378" y="222"/>
                    </a:lnTo>
                    <a:lnTo>
                      <a:pt x="384" y="210"/>
                    </a:lnTo>
                    <a:lnTo>
                      <a:pt x="396" y="210"/>
                    </a:lnTo>
                    <a:lnTo>
                      <a:pt x="414" y="204"/>
                    </a:lnTo>
                    <a:lnTo>
                      <a:pt x="420" y="186"/>
                    </a:lnTo>
                    <a:lnTo>
                      <a:pt x="408" y="180"/>
                    </a:lnTo>
                    <a:lnTo>
                      <a:pt x="390" y="174"/>
                    </a:lnTo>
                    <a:lnTo>
                      <a:pt x="378" y="174"/>
                    </a:lnTo>
                    <a:lnTo>
                      <a:pt x="360" y="174"/>
                    </a:lnTo>
                    <a:lnTo>
                      <a:pt x="348" y="168"/>
                    </a:lnTo>
                    <a:lnTo>
                      <a:pt x="336" y="174"/>
                    </a:lnTo>
                    <a:lnTo>
                      <a:pt x="318" y="162"/>
                    </a:lnTo>
                    <a:lnTo>
                      <a:pt x="312" y="156"/>
                    </a:lnTo>
                    <a:lnTo>
                      <a:pt x="294" y="144"/>
                    </a:lnTo>
                    <a:lnTo>
                      <a:pt x="288" y="132"/>
                    </a:lnTo>
                    <a:lnTo>
                      <a:pt x="300" y="126"/>
                    </a:lnTo>
                    <a:lnTo>
                      <a:pt x="306" y="114"/>
                    </a:lnTo>
                    <a:lnTo>
                      <a:pt x="312" y="90"/>
                    </a:lnTo>
                    <a:lnTo>
                      <a:pt x="306" y="84"/>
                    </a:lnTo>
                    <a:lnTo>
                      <a:pt x="300" y="72"/>
                    </a:lnTo>
                    <a:lnTo>
                      <a:pt x="282" y="54"/>
                    </a:lnTo>
                    <a:lnTo>
                      <a:pt x="282" y="48"/>
                    </a:lnTo>
                    <a:lnTo>
                      <a:pt x="264" y="54"/>
                    </a:lnTo>
                    <a:lnTo>
                      <a:pt x="264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9">
                <a:hlinkClick r:id="rId32"/>
              </p:cNvPr>
              <p:cNvSpPr>
                <a:spLocks/>
              </p:cNvSpPr>
              <p:nvPr/>
            </p:nvSpPr>
            <p:spPr bwMode="auto">
              <a:xfrm>
                <a:off x="2553057" y="3988038"/>
                <a:ext cx="425191" cy="523931"/>
              </a:xfrm>
              <a:custGeom>
                <a:avLst/>
                <a:gdLst/>
                <a:ahLst/>
                <a:cxnLst>
                  <a:cxn ang="0">
                    <a:pos x="186" y="12"/>
                  </a:cxn>
                  <a:cxn ang="0">
                    <a:pos x="138" y="6"/>
                  </a:cxn>
                  <a:cxn ang="0">
                    <a:pos x="114" y="0"/>
                  </a:cxn>
                  <a:cxn ang="0">
                    <a:pos x="96" y="6"/>
                  </a:cxn>
                  <a:cxn ang="0">
                    <a:pos x="96" y="30"/>
                  </a:cxn>
                  <a:cxn ang="0">
                    <a:pos x="66" y="36"/>
                  </a:cxn>
                  <a:cxn ang="0">
                    <a:pos x="48" y="24"/>
                  </a:cxn>
                  <a:cxn ang="0">
                    <a:pos x="30" y="18"/>
                  </a:cxn>
                  <a:cxn ang="0">
                    <a:pos x="18" y="24"/>
                  </a:cxn>
                  <a:cxn ang="0">
                    <a:pos x="12" y="36"/>
                  </a:cxn>
                  <a:cxn ang="0">
                    <a:pos x="6" y="48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2" y="66"/>
                  </a:cxn>
                  <a:cxn ang="0">
                    <a:pos x="12" y="72"/>
                  </a:cxn>
                  <a:cxn ang="0">
                    <a:pos x="6" y="84"/>
                  </a:cxn>
                  <a:cxn ang="0">
                    <a:pos x="12" y="96"/>
                  </a:cxn>
                  <a:cxn ang="0">
                    <a:pos x="6" y="108"/>
                  </a:cxn>
                  <a:cxn ang="0">
                    <a:pos x="6" y="120"/>
                  </a:cxn>
                  <a:cxn ang="0">
                    <a:pos x="12" y="132"/>
                  </a:cxn>
                  <a:cxn ang="0">
                    <a:pos x="0" y="150"/>
                  </a:cxn>
                  <a:cxn ang="0">
                    <a:pos x="18" y="162"/>
                  </a:cxn>
                  <a:cxn ang="0">
                    <a:pos x="12" y="180"/>
                  </a:cxn>
                  <a:cxn ang="0">
                    <a:pos x="42" y="174"/>
                  </a:cxn>
                  <a:cxn ang="0">
                    <a:pos x="66" y="174"/>
                  </a:cxn>
                  <a:cxn ang="0">
                    <a:pos x="90" y="162"/>
                  </a:cxn>
                  <a:cxn ang="0">
                    <a:pos x="114" y="156"/>
                  </a:cxn>
                  <a:cxn ang="0">
                    <a:pos x="132" y="138"/>
                  </a:cxn>
                  <a:cxn ang="0">
                    <a:pos x="138" y="108"/>
                  </a:cxn>
                  <a:cxn ang="0">
                    <a:pos x="138" y="72"/>
                  </a:cxn>
                  <a:cxn ang="0">
                    <a:pos x="126" y="48"/>
                  </a:cxn>
                  <a:cxn ang="0">
                    <a:pos x="144" y="24"/>
                  </a:cxn>
                </a:cxnLst>
                <a:rect l="0" t="0" r="r" b="b"/>
                <a:pathLst>
                  <a:path w="144" h="180">
                    <a:moveTo>
                      <a:pt x="198" y="0"/>
                    </a:moveTo>
                    <a:lnTo>
                      <a:pt x="186" y="12"/>
                    </a:lnTo>
                    <a:lnTo>
                      <a:pt x="162" y="12"/>
                    </a:lnTo>
                    <a:lnTo>
                      <a:pt x="138" y="6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96" y="30"/>
                    </a:lnTo>
                    <a:lnTo>
                      <a:pt x="84" y="36"/>
                    </a:lnTo>
                    <a:lnTo>
                      <a:pt x="66" y="36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18" y="162"/>
                    </a:lnTo>
                    <a:lnTo>
                      <a:pt x="12" y="174"/>
                    </a:lnTo>
                    <a:lnTo>
                      <a:pt x="12" y="180"/>
                    </a:lnTo>
                    <a:lnTo>
                      <a:pt x="24" y="174"/>
                    </a:lnTo>
                    <a:lnTo>
                      <a:pt x="42" y="174"/>
                    </a:lnTo>
                    <a:lnTo>
                      <a:pt x="48" y="174"/>
                    </a:lnTo>
                    <a:lnTo>
                      <a:pt x="66" y="174"/>
                    </a:lnTo>
                    <a:lnTo>
                      <a:pt x="78" y="174"/>
                    </a:lnTo>
                    <a:lnTo>
                      <a:pt x="90" y="162"/>
                    </a:lnTo>
                    <a:lnTo>
                      <a:pt x="102" y="162"/>
                    </a:lnTo>
                    <a:lnTo>
                      <a:pt x="114" y="156"/>
                    </a:lnTo>
                    <a:lnTo>
                      <a:pt x="120" y="144"/>
                    </a:lnTo>
                    <a:lnTo>
                      <a:pt x="132" y="138"/>
                    </a:lnTo>
                    <a:lnTo>
                      <a:pt x="138" y="126"/>
                    </a:lnTo>
                    <a:lnTo>
                      <a:pt x="138" y="108"/>
                    </a:lnTo>
                    <a:lnTo>
                      <a:pt x="138" y="90"/>
                    </a:lnTo>
                    <a:lnTo>
                      <a:pt x="138" y="72"/>
                    </a:lnTo>
                    <a:lnTo>
                      <a:pt x="132" y="66"/>
                    </a:lnTo>
                    <a:lnTo>
                      <a:pt x="126" y="48"/>
                    </a:lnTo>
                    <a:lnTo>
                      <a:pt x="138" y="30"/>
                    </a:lnTo>
                    <a:lnTo>
                      <a:pt x="144" y="2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8">
                <a:hlinkClick r:id="rId33"/>
              </p:cNvPr>
              <p:cNvSpPr>
                <a:spLocks/>
              </p:cNvSpPr>
              <p:nvPr/>
            </p:nvSpPr>
            <p:spPr bwMode="auto">
              <a:xfrm>
                <a:off x="4378917" y="3007092"/>
                <a:ext cx="690935" cy="943076"/>
              </a:xfrm>
              <a:custGeom>
                <a:avLst/>
                <a:gdLst/>
                <a:ahLst/>
                <a:cxnLst>
                  <a:cxn ang="0">
                    <a:pos x="114" y="18"/>
                  </a:cxn>
                  <a:cxn ang="0">
                    <a:pos x="96" y="12"/>
                  </a:cxn>
                  <a:cxn ang="0">
                    <a:pos x="84" y="24"/>
                  </a:cxn>
                  <a:cxn ang="0">
                    <a:pos x="72" y="36"/>
                  </a:cxn>
                  <a:cxn ang="0">
                    <a:pos x="48" y="30"/>
                  </a:cxn>
                  <a:cxn ang="0">
                    <a:pos x="36" y="36"/>
                  </a:cxn>
                  <a:cxn ang="0">
                    <a:pos x="30" y="48"/>
                  </a:cxn>
                  <a:cxn ang="0">
                    <a:pos x="42" y="42"/>
                  </a:cxn>
                  <a:cxn ang="0">
                    <a:pos x="30" y="54"/>
                  </a:cxn>
                  <a:cxn ang="0">
                    <a:pos x="18" y="78"/>
                  </a:cxn>
                  <a:cxn ang="0">
                    <a:pos x="18" y="96"/>
                  </a:cxn>
                  <a:cxn ang="0">
                    <a:pos x="0" y="102"/>
                  </a:cxn>
                  <a:cxn ang="0">
                    <a:pos x="6" y="114"/>
                  </a:cxn>
                  <a:cxn ang="0">
                    <a:pos x="0" y="126"/>
                  </a:cxn>
                  <a:cxn ang="0">
                    <a:pos x="18" y="144"/>
                  </a:cxn>
                  <a:cxn ang="0">
                    <a:pos x="42" y="162"/>
                  </a:cxn>
                  <a:cxn ang="0">
                    <a:pos x="54" y="174"/>
                  </a:cxn>
                  <a:cxn ang="0">
                    <a:pos x="60" y="186"/>
                  </a:cxn>
                  <a:cxn ang="0">
                    <a:pos x="60" y="198"/>
                  </a:cxn>
                  <a:cxn ang="0">
                    <a:pos x="30" y="204"/>
                  </a:cxn>
                  <a:cxn ang="0">
                    <a:pos x="36" y="216"/>
                  </a:cxn>
                  <a:cxn ang="0">
                    <a:pos x="36" y="228"/>
                  </a:cxn>
                  <a:cxn ang="0">
                    <a:pos x="54" y="246"/>
                  </a:cxn>
                  <a:cxn ang="0">
                    <a:pos x="72" y="252"/>
                  </a:cxn>
                  <a:cxn ang="0">
                    <a:pos x="72" y="264"/>
                  </a:cxn>
                  <a:cxn ang="0">
                    <a:pos x="66" y="282"/>
                  </a:cxn>
                  <a:cxn ang="0">
                    <a:pos x="78" y="300"/>
                  </a:cxn>
                  <a:cxn ang="0">
                    <a:pos x="96" y="312"/>
                  </a:cxn>
                  <a:cxn ang="0">
                    <a:pos x="108" y="318"/>
                  </a:cxn>
                  <a:cxn ang="0">
                    <a:pos x="126" y="324"/>
                  </a:cxn>
                  <a:cxn ang="0">
                    <a:pos x="150" y="312"/>
                  </a:cxn>
                  <a:cxn ang="0">
                    <a:pos x="168" y="318"/>
                  </a:cxn>
                  <a:cxn ang="0">
                    <a:pos x="198" y="306"/>
                  </a:cxn>
                  <a:cxn ang="0">
                    <a:pos x="234" y="264"/>
                  </a:cxn>
                  <a:cxn ang="0">
                    <a:pos x="222" y="234"/>
                  </a:cxn>
                  <a:cxn ang="0">
                    <a:pos x="192" y="192"/>
                  </a:cxn>
                  <a:cxn ang="0">
                    <a:pos x="186" y="174"/>
                  </a:cxn>
                  <a:cxn ang="0">
                    <a:pos x="180" y="156"/>
                  </a:cxn>
                  <a:cxn ang="0">
                    <a:pos x="162" y="114"/>
                  </a:cxn>
                  <a:cxn ang="0">
                    <a:pos x="150" y="84"/>
                  </a:cxn>
                  <a:cxn ang="0">
                    <a:pos x="156" y="60"/>
                  </a:cxn>
                  <a:cxn ang="0">
                    <a:pos x="138" y="42"/>
                  </a:cxn>
                </a:cxnLst>
                <a:rect l="0" t="0" r="r" b="b"/>
                <a:pathLst>
                  <a:path w="234" h="324">
                    <a:moveTo>
                      <a:pt x="132" y="30"/>
                    </a:moveTo>
                    <a:lnTo>
                      <a:pt x="114" y="18"/>
                    </a:lnTo>
                    <a:lnTo>
                      <a:pt x="102" y="0"/>
                    </a:lnTo>
                    <a:lnTo>
                      <a:pt x="96" y="12"/>
                    </a:lnTo>
                    <a:lnTo>
                      <a:pt x="84" y="18"/>
                    </a:lnTo>
                    <a:lnTo>
                      <a:pt x="84" y="24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60" y="36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42" y="42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30" y="150"/>
                    </a:lnTo>
                    <a:lnTo>
                      <a:pt x="42" y="162"/>
                    </a:lnTo>
                    <a:lnTo>
                      <a:pt x="54" y="168"/>
                    </a:lnTo>
                    <a:lnTo>
                      <a:pt x="54" y="174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0" y="198"/>
                    </a:lnTo>
                    <a:lnTo>
                      <a:pt x="42" y="198"/>
                    </a:lnTo>
                    <a:lnTo>
                      <a:pt x="30" y="204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36" y="216"/>
                    </a:lnTo>
                    <a:lnTo>
                      <a:pt x="36" y="228"/>
                    </a:lnTo>
                    <a:lnTo>
                      <a:pt x="48" y="234"/>
                    </a:lnTo>
                    <a:lnTo>
                      <a:pt x="54" y="246"/>
                    </a:lnTo>
                    <a:lnTo>
                      <a:pt x="60" y="252"/>
                    </a:lnTo>
                    <a:lnTo>
                      <a:pt x="72" y="252"/>
                    </a:lnTo>
                    <a:lnTo>
                      <a:pt x="72" y="258"/>
                    </a:lnTo>
                    <a:lnTo>
                      <a:pt x="72" y="264"/>
                    </a:lnTo>
                    <a:lnTo>
                      <a:pt x="72" y="276"/>
                    </a:lnTo>
                    <a:lnTo>
                      <a:pt x="66" y="282"/>
                    </a:lnTo>
                    <a:lnTo>
                      <a:pt x="72" y="294"/>
                    </a:lnTo>
                    <a:lnTo>
                      <a:pt x="78" y="300"/>
                    </a:lnTo>
                    <a:lnTo>
                      <a:pt x="90" y="306"/>
                    </a:lnTo>
                    <a:lnTo>
                      <a:pt x="96" y="312"/>
                    </a:lnTo>
                    <a:lnTo>
                      <a:pt x="102" y="318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26" y="324"/>
                    </a:lnTo>
                    <a:lnTo>
                      <a:pt x="138" y="324"/>
                    </a:lnTo>
                    <a:lnTo>
                      <a:pt x="150" y="312"/>
                    </a:lnTo>
                    <a:lnTo>
                      <a:pt x="162" y="312"/>
                    </a:lnTo>
                    <a:lnTo>
                      <a:pt x="168" y="318"/>
                    </a:lnTo>
                    <a:lnTo>
                      <a:pt x="174" y="306"/>
                    </a:lnTo>
                    <a:lnTo>
                      <a:pt x="198" y="306"/>
                    </a:lnTo>
                    <a:lnTo>
                      <a:pt x="216" y="282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222" y="234"/>
                    </a:lnTo>
                    <a:lnTo>
                      <a:pt x="204" y="222"/>
                    </a:lnTo>
                    <a:lnTo>
                      <a:pt x="192" y="192"/>
                    </a:lnTo>
                    <a:lnTo>
                      <a:pt x="186" y="192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180" y="156"/>
                    </a:lnTo>
                    <a:lnTo>
                      <a:pt x="168" y="138"/>
                    </a:lnTo>
                    <a:lnTo>
                      <a:pt x="162" y="114"/>
                    </a:lnTo>
                    <a:lnTo>
                      <a:pt x="156" y="96"/>
                    </a:lnTo>
                    <a:lnTo>
                      <a:pt x="150" y="84"/>
                    </a:lnTo>
                    <a:lnTo>
                      <a:pt x="144" y="72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38" y="42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7">
                <a:hlinkClick r:id="rId34"/>
              </p:cNvPr>
              <p:cNvSpPr>
                <a:spLocks/>
              </p:cNvSpPr>
              <p:nvPr/>
            </p:nvSpPr>
            <p:spPr bwMode="auto">
              <a:xfrm>
                <a:off x="3512962" y="2490542"/>
                <a:ext cx="1133842" cy="1484471"/>
              </a:xfrm>
              <a:custGeom>
                <a:avLst/>
                <a:gdLst/>
                <a:ahLst/>
                <a:cxnLst>
                  <a:cxn ang="0">
                    <a:pos x="222" y="198"/>
                  </a:cxn>
                  <a:cxn ang="0">
                    <a:pos x="192" y="162"/>
                  </a:cxn>
                  <a:cxn ang="0">
                    <a:pos x="174" y="132"/>
                  </a:cxn>
                  <a:cxn ang="0">
                    <a:pos x="174" y="102"/>
                  </a:cxn>
                  <a:cxn ang="0">
                    <a:pos x="210" y="84"/>
                  </a:cxn>
                  <a:cxn ang="0">
                    <a:pos x="258" y="42"/>
                  </a:cxn>
                  <a:cxn ang="0">
                    <a:pos x="276" y="0"/>
                  </a:cxn>
                  <a:cxn ang="0">
                    <a:pos x="330" y="12"/>
                  </a:cxn>
                  <a:cxn ang="0">
                    <a:pos x="342" y="60"/>
                  </a:cxn>
                  <a:cxn ang="0">
                    <a:pos x="348" y="108"/>
                  </a:cxn>
                  <a:cxn ang="0">
                    <a:pos x="354" y="138"/>
                  </a:cxn>
                  <a:cxn ang="0">
                    <a:pos x="360" y="156"/>
                  </a:cxn>
                  <a:cxn ang="0">
                    <a:pos x="360" y="180"/>
                  </a:cxn>
                  <a:cxn ang="0">
                    <a:pos x="378" y="198"/>
                  </a:cxn>
                  <a:cxn ang="0">
                    <a:pos x="372" y="210"/>
                  </a:cxn>
                  <a:cxn ang="0">
                    <a:pos x="342" y="222"/>
                  </a:cxn>
                  <a:cxn ang="0">
                    <a:pos x="318" y="234"/>
                  </a:cxn>
                  <a:cxn ang="0">
                    <a:pos x="312" y="252"/>
                  </a:cxn>
                  <a:cxn ang="0">
                    <a:pos x="312" y="276"/>
                  </a:cxn>
                  <a:cxn ang="0">
                    <a:pos x="300" y="288"/>
                  </a:cxn>
                  <a:cxn ang="0">
                    <a:pos x="300" y="318"/>
                  </a:cxn>
                  <a:cxn ang="0">
                    <a:pos x="330" y="330"/>
                  </a:cxn>
                  <a:cxn ang="0">
                    <a:pos x="348" y="360"/>
                  </a:cxn>
                  <a:cxn ang="0">
                    <a:pos x="360" y="378"/>
                  </a:cxn>
                  <a:cxn ang="0">
                    <a:pos x="348" y="390"/>
                  </a:cxn>
                  <a:cxn ang="0">
                    <a:pos x="330" y="396"/>
                  </a:cxn>
                  <a:cxn ang="0">
                    <a:pos x="342" y="420"/>
                  </a:cxn>
                  <a:cxn ang="0">
                    <a:pos x="366" y="444"/>
                  </a:cxn>
                  <a:cxn ang="0">
                    <a:pos x="378" y="474"/>
                  </a:cxn>
                  <a:cxn ang="0">
                    <a:pos x="342" y="492"/>
                  </a:cxn>
                  <a:cxn ang="0">
                    <a:pos x="300" y="504"/>
                  </a:cxn>
                  <a:cxn ang="0">
                    <a:pos x="276" y="468"/>
                  </a:cxn>
                  <a:cxn ang="0">
                    <a:pos x="240" y="462"/>
                  </a:cxn>
                  <a:cxn ang="0">
                    <a:pos x="204" y="456"/>
                  </a:cxn>
                  <a:cxn ang="0">
                    <a:pos x="204" y="468"/>
                  </a:cxn>
                  <a:cxn ang="0">
                    <a:pos x="186" y="492"/>
                  </a:cxn>
                  <a:cxn ang="0">
                    <a:pos x="156" y="504"/>
                  </a:cxn>
                  <a:cxn ang="0">
                    <a:pos x="126" y="486"/>
                  </a:cxn>
                  <a:cxn ang="0">
                    <a:pos x="96" y="456"/>
                  </a:cxn>
                  <a:cxn ang="0">
                    <a:pos x="84" y="432"/>
                  </a:cxn>
                  <a:cxn ang="0">
                    <a:pos x="66" y="402"/>
                  </a:cxn>
                  <a:cxn ang="0">
                    <a:pos x="54" y="372"/>
                  </a:cxn>
                  <a:cxn ang="0">
                    <a:pos x="24" y="354"/>
                  </a:cxn>
                  <a:cxn ang="0">
                    <a:pos x="6" y="324"/>
                  </a:cxn>
                  <a:cxn ang="0">
                    <a:pos x="30" y="282"/>
                  </a:cxn>
                  <a:cxn ang="0">
                    <a:pos x="18" y="246"/>
                  </a:cxn>
                  <a:cxn ang="0">
                    <a:pos x="42" y="204"/>
                  </a:cxn>
                  <a:cxn ang="0">
                    <a:pos x="90" y="192"/>
                  </a:cxn>
                  <a:cxn ang="0">
                    <a:pos x="156" y="204"/>
                  </a:cxn>
                  <a:cxn ang="0">
                    <a:pos x="192" y="246"/>
                  </a:cxn>
                  <a:cxn ang="0">
                    <a:pos x="222" y="246"/>
                  </a:cxn>
                  <a:cxn ang="0">
                    <a:pos x="276" y="216"/>
                  </a:cxn>
                </a:cxnLst>
                <a:rect l="0" t="0" r="r" b="b"/>
                <a:pathLst>
                  <a:path w="384" h="510">
                    <a:moveTo>
                      <a:pt x="276" y="216"/>
                    </a:moveTo>
                    <a:lnTo>
                      <a:pt x="252" y="204"/>
                    </a:lnTo>
                    <a:lnTo>
                      <a:pt x="246" y="204"/>
                    </a:lnTo>
                    <a:lnTo>
                      <a:pt x="222" y="198"/>
                    </a:lnTo>
                    <a:lnTo>
                      <a:pt x="216" y="192"/>
                    </a:lnTo>
                    <a:lnTo>
                      <a:pt x="204" y="180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204" y="150"/>
                    </a:lnTo>
                    <a:lnTo>
                      <a:pt x="204" y="138"/>
                    </a:lnTo>
                    <a:lnTo>
                      <a:pt x="198" y="138"/>
                    </a:lnTo>
                    <a:lnTo>
                      <a:pt x="174" y="132"/>
                    </a:lnTo>
                    <a:lnTo>
                      <a:pt x="174" y="126"/>
                    </a:lnTo>
                    <a:lnTo>
                      <a:pt x="168" y="120"/>
                    </a:lnTo>
                    <a:lnTo>
                      <a:pt x="162" y="114"/>
                    </a:lnTo>
                    <a:lnTo>
                      <a:pt x="174" y="102"/>
                    </a:lnTo>
                    <a:lnTo>
                      <a:pt x="180" y="96"/>
                    </a:lnTo>
                    <a:lnTo>
                      <a:pt x="192" y="96"/>
                    </a:lnTo>
                    <a:lnTo>
                      <a:pt x="204" y="78"/>
                    </a:lnTo>
                    <a:lnTo>
                      <a:pt x="210" y="84"/>
                    </a:lnTo>
                    <a:lnTo>
                      <a:pt x="228" y="84"/>
                    </a:lnTo>
                    <a:lnTo>
                      <a:pt x="234" y="78"/>
                    </a:lnTo>
                    <a:lnTo>
                      <a:pt x="246" y="66"/>
                    </a:lnTo>
                    <a:lnTo>
                      <a:pt x="258" y="42"/>
                    </a:lnTo>
                    <a:lnTo>
                      <a:pt x="258" y="36"/>
                    </a:lnTo>
                    <a:lnTo>
                      <a:pt x="264" y="18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8" y="0"/>
                    </a:lnTo>
                    <a:lnTo>
                      <a:pt x="300" y="0"/>
                    </a:lnTo>
                    <a:lnTo>
                      <a:pt x="312" y="6"/>
                    </a:lnTo>
                    <a:lnTo>
                      <a:pt x="330" y="12"/>
                    </a:lnTo>
                    <a:lnTo>
                      <a:pt x="342" y="24"/>
                    </a:lnTo>
                    <a:lnTo>
                      <a:pt x="342" y="36"/>
                    </a:lnTo>
                    <a:lnTo>
                      <a:pt x="348" y="48"/>
                    </a:lnTo>
                    <a:lnTo>
                      <a:pt x="342" y="60"/>
                    </a:lnTo>
                    <a:lnTo>
                      <a:pt x="342" y="78"/>
                    </a:lnTo>
                    <a:lnTo>
                      <a:pt x="342" y="90"/>
                    </a:lnTo>
                    <a:lnTo>
                      <a:pt x="342" y="96"/>
                    </a:lnTo>
                    <a:lnTo>
                      <a:pt x="348" y="108"/>
                    </a:lnTo>
                    <a:lnTo>
                      <a:pt x="348" y="114"/>
                    </a:lnTo>
                    <a:lnTo>
                      <a:pt x="354" y="120"/>
                    </a:lnTo>
                    <a:lnTo>
                      <a:pt x="360" y="126"/>
                    </a:lnTo>
                    <a:lnTo>
                      <a:pt x="354" y="138"/>
                    </a:lnTo>
                    <a:lnTo>
                      <a:pt x="360" y="144"/>
                    </a:lnTo>
                    <a:lnTo>
                      <a:pt x="348" y="150"/>
                    </a:lnTo>
                    <a:lnTo>
                      <a:pt x="366" y="150"/>
                    </a:lnTo>
                    <a:lnTo>
                      <a:pt x="360" y="156"/>
                    </a:lnTo>
                    <a:lnTo>
                      <a:pt x="360" y="162"/>
                    </a:lnTo>
                    <a:lnTo>
                      <a:pt x="360" y="174"/>
                    </a:lnTo>
                    <a:lnTo>
                      <a:pt x="360" y="174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84" y="192"/>
                    </a:lnTo>
                    <a:lnTo>
                      <a:pt x="372" y="198"/>
                    </a:lnTo>
                    <a:lnTo>
                      <a:pt x="378" y="198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78" y="210"/>
                    </a:lnTo>
                    <a:lnTo>
                      <a:pt x="372" y="210"/>
                    </a:lnTo>
                    <a:lnTo>
                      <a:pt x="372" y="216"/>
                    </a:lnTo>
                    <a:lnTo>
                      <a:pt x="360" y="222"/>
                    </a:lnTo>
                    <a:lnTo>
                      <a:pt x="348" y="222"/>
                    </a:lnTo>
                    <a:lnTo>
                      <a:pt x="342" y="222"/>
                    </a:lnTo>
                    <a:lnTo>
                      <a:pt x="336" y="222"/>
                    </a:lnTo>
                    <a:lnTo>
                      <a:pt x="330" y="222"/>
                    </a:lnTo>
                    <a:lnTo>
                      <a:pt x="324" y="228"/>
                    </a:lnTo>
                    <a:lnTo>
                      <a:pt x="318" y="234"/>
                    </a:lnTo>
                    <a:lnTo>
                      <a:pt x="318" y="240"/>
                    </a:lnTo>
                    <a:lnTo>
                      <a:pt x="318" y="246"/>
                    </a:lnTo>
                    <a:lnTo>
                      <a:pt x="318" y="252"/>
                    </a:lnTo>
                    <a:lnTo>
                      <a:pt x="312" y="252"/>
                    </a:lnTo>
                    <a:lnTo>
                      <a:pt x="318" y="258"/>
                    </a:lnTo>
                    <a:lnTo>
                      <a:pt x="312" y="264"/>
                    </a:lnTo>
                    <a:lnTo>
                      <a:pt x="312" y="270"/>
                    </a:lnTo>
                    <a:lnTo>
                      <a:pt x="312" y="276"/>
                    </a:lnTo>
                    <a:lnTo>
                      <a:pt x="312" y="282"/>
                    </a:lnTo>
                    <a:lnTo>
                      <a:pt x="306" y="282"/>
                    </a:lnTo>
                    <a:lnTo>
                      <a:pt x="312" y="288"/>
                    </a:lnTo>
                    <a:lnTo>
                      <a:pt x="300" y="288"/>
                    </a:lnTo>
                    <a:lnTo>
                      <a:pt x="300" y="294"/>
                    </a:lnTo>
                    <a:lnTo>
                      <a:pt x="300" y="300"/>
                    </a:lnTo>
                    <a:lnTo>
                      <a:pt x="300" y="312"/>
                    </a:lnTo>
                    <a:lnTo>
                      <a:pt x="300" y="318"/>
                    </a:lnTo>
                    <a:lnTo>
                      <a:pt x="306" y="324"/>
                    </a:lnTo>
                    <a:lnTo>
                      <a:pt x="312" y="330"/>
                    </a:lnTo>
                    <a:lnTo>
                      <a:pt x="324" y="330"/>
                    </a:lnTo>
                    <a:lnTo>
                      <a:pt x="330" y="330"/>
                    </a:lnTo>
                    <a:lnTo>
                      <a:pt x="336" y="336"/>
                    </a:lnTo>
                    <a:lnTo>
                      <a:pt x="342" y="342"/>
                    </a:lnTo>
                    <a:lnTo>
                      <a:pt x="348" y="354"/>
                    </a:lnTo>
                    <a:lnTo>
                      <a:pt x="348" y="360"/>
                    </a:lnTo>
                    <a:lnTo>
                      <a:pt x="354" y="360"/>
                    </a:lnTo>
                    <a:lnTo>
                      <a:pt x="354" y="366"/>
                    </a:lnTo>
                    <a:lnTo>
                      <a:pt x="354" y="372"/>
                    </a:lnTo>
                    <a:lnTo>
                      <a:pt x="360" y="378"/>
                    </a:lnTo>
                    <a:lnTo>
                      <a:pt x="354" y="378"/>
                    </a:lnTo>
                    <a:lnTo>
                      <a:pt x="348" y="384"/>
                    </a:lnTo>
                    <a:lnTo>
                      <a:pt x="366" y="384"/>
                    </a:lnTo>
                    <a:lnTo>
                      <a:pt x="348" y="390"/>
                    </a:lnTo>
                    <a:lnTo>
                      <a:pt x="342" y="390"/>
                    </a:lnTo>
                    <a:lnTo>
                      <a:pt x="330" y="390"/>
                    </a:lnTo>
                    <a:lnTo>
                      <a:pt x="330" y="390"/>
                    </a:lnTo>
                    <a:lnTo>
                      <a:pt x="330" y="396"/>
                    </a:lnTo>
                    <a:lnTo>
                      <a:pt x="330" y="402"/>
                    </a:lnTo>
                    <a:lnTo>
                      <a:pt x="330" y="408"/>
                    </a:lnTo>
                    <a:lnTo>
                      <a:pt x="336" y="414"/>
                    </a:lnTo>
                    <a:lnTo>
                      <a:pt x="342" y="420"/>
                    </a:lnTo>
                    <a:lnTo>
                      <a:pt x="354" y="426"/>
                    </a:lnTo>
                    <a:lnTo>
                      <a:pt x="360" y="432"/>
                    </a:lnTo>
                    <a:lnTo>
                      <a:pt x="366" y="438"/>
                    </a:lnTo>
                    <a:lnTo>
                      <a:pt x="366" y="444"/>
                    </a:lnTo>
                    <a:lnTo>
                      <a:pt x="372" y="450"/>
                    </a:lnTo>
                    <a:lnTo>
                      <a:pt x="372" y="456"/>
                    </a:lnTo>
                    <a:lnTo>
                      <a:pt x="378" y="468"/>
                    </a:lnTo>
                    <a:lnTo>
                      <a:pt x="378" y="474"/>
                    </a:lnTo>
                    <a:lnTo>
                      <a:pt x="366" y="480"/>
                    </a:lnTo>
                    <a:lnTo>
                      <a:pt x="360" y="480"/>
                    </a:lnTo>
                    <a:lnTo>
                      <a:pt x="354" y="486"/>
                    </a:lnTo>
                    <a:lnTo>
                      <a:pt x="342" y="492"/>
                    </a:lnTo>
                    <a:lnTo>
                      <a:pt x="342" y="498"/>
                    </a:lnTo>
                    <a:lnTo>
                      <a:pt x="324" y="498"/>
                    </a:lnTo>
                    <a:lnTo>
                      <a:pt x="318" y="498"/>
                    </a:lnTo>
                    <a:lnTo>
                      <a:pt x="300" y="504"/>
                    </a:lnTo>
                    <a:lnTo>
                      <a:pt x="294" y="492"/>
                    </a:lnTo>
                    <a:lnTo>
                      <a:pt x="288" y="486"/>
                    </a:lnTo>
                    <a:lnTo>
                      <a:pt x="282" y="474"/>
                    </a:lnTo>
                    <a:lnTo>
                      <a:pt x="276" y="468"/>
                    </a:lnTo>
                    <a:lnTo>
                      <a:pt x="270" y="462"/>
                    </a:lnTo>
                    <a:lnTo>
                      <a:pt x="258" y="456"/>
                    </a:lnTo>
                    <a:lnTo>
                      <a:pt x="246" y="456"/>
                    </a:lnTo>
                    <a:lnTo>
                      <a:pt x="240" y="462"/>
                    </a:lnTo>
                    <a:lnTo>
                      <a:pt x="228" y="462"/>
                    </a:lnTo>
                    <a:lnTo>
                      <a:pt x="216" y="456"/>
                    </a:lnTo>
                    <a:lnTo>
                      <a:pt x="204" y="450"/>
                    </a:lnTo>
                    <a:lnTo>
                      <a:pt x="204" y="456"/>
                    </a:lnTo>
                    <a:lnTo>
                      <a:pt x="204" y="456"/>
                    </a:lnTo>
                    <a:lnTo>
                      <a:pt x="198" y="456"/>
                    </a:lnTo>
                    <a:lnTo>
                      <a:pt x="204" y="462"/>
                    </a:lnTo>
                    <a:lnTo>
                      <a:pt x="204" y="468"/>
                    </a:lnTo>
                    <a:lnTo>
                      <a:pt x="204" y="474"/>
                    </a:lnTo>
                    <a:lnTo>
                      <a:pt x="198" y="480"/>
                    </a:lnTo>
                    <a:lnTo>
                      <a:pt x="192" y="486"/>
                    </a:lnTo>
                    <a:lnTo>
                      <a:pt x="186" y="492"/>
                    </a:lnTo>
                    <a:lnTo>
                      <a:pt x="180" y="492"/>
                    </a:lnTo>
                    <a:lnTo>
                      <a:pt x="174" y="492"/>
                    </a:lnTo>
                    <a:lnTo>
                      <a:pt x="162" y="504"/>
                    </a:lnTo>
                    <a:lnTo>
                      <a:pt x="156" y="504"/>
                    </a:lnTo>
                    <a:lnTo>
                      <a:pt x="144" y="510"/>
                    </a:lnTo>
                    <a:lnTo>
                      <a:pt x="138" y="498"/>
                    </a:lnTo>
                    <a:lnTo>
                      <a:pt x="132" y="492"/>
                    </a:lnTo>
                    <a:lnTo>
                      <a:pt x="126" y="486"/>
                    </a:lnTo>
                    <a:lnTo>
                      <a:pt x="120" y="480"/>
                    </a:lnTo>
                    <a:lnTo>
                      <a:pt x="114" y="480"/>
                    </a:lnTo>
                    <a:lnTo>
                      <a:pt x="96" y="468"/>
                    </a:lnTo>
                    <a:lnTo>
                      <a:pt x="96" y="456"/>
                    </a:lnTo>
                    <a:lnTo>
                      <a:pt x="96" y="444"/>
                    </a:lnTo>
                    <a:lnTo>
                      <a:pt x="96" y="438"/>
                    </a:lnTo>
                    <a:lnTo>
                      <a:pt x="96" y="432"/>
                    </a:lnTo>
                    <a:lnTo>
                      <a:pt x="84" y="432"/>
                    </a:lnTo>
                    <a:lnTo>
                      <a:pt x="78" y="426"/>
                    </a:lnTo>
                    <a:lnTo>
                      <a:pt x="78" y="420"/>
                    </a:lnTo>
                    <a:lnTo>
                      <a:pt x="72" y="408"/>
                    </a:lnTo>
                    <a:lnTo>
                      <a:pt x="66" y="402"/>
                    </a:lnTo>
                    <a:lnTo>
                      <a:pt x="60" y="396"/>
                    </a:lnTo>
                    <a:lnTo>
                      <a:pt x="66" y="384"/>
                    </a:lnTo>
                    <a:lnTo>
                      <a:pt x="54" y="378"/>
                    </a:lnTo>
                    <a:lnTo>
                      <a:pt x="54" y="372"/>
                    </a:lnTo>
                    <a:lnTo>
                      <a:pt x="42" y="354"/>
                    </a:lnTo>
                    <a:lnTo>
                      <a:pt x="36" y="354"/>
                    </a:lnTo>
                    <a:lnTo>
                      <a:pt x="30" y="348"/>
                    </a:lnTo>
                    <a:lnTo>
                      <a:pt x="24" y="354"/>
                    </a:lnTo>
                    <a:lnTo>
                      <a:pt x="12" y="360"/>
                    </a:lnTo>
                    <a:lnTo>
                      <a:pt x="0" y="366"/>
                    </a:lnTo>
                    <a:lnTo>
                      <a:pt x="6" y="336"/>
                    </a:lnTo>
                    <a:lnTo>
                      <a:pt x="6" y="324"/>
                    </a:lnTo>
                    <a:lnTo>
                      <a:pt x="18" y="318"/>
                    </a:lnTo>
                    <a:lnTo>
                      <a:pt x="30" y="306"/>
                    </a:lnTo>
                    <a:lnTo>
                      <a:pt x="30" y="294"/>
                    </a:lnTo>
                    <a:lnTo>
                      <a:pt x="30" y="282"/>
                    </a:lnTo>
                    <a:lnTo>
                      <a:pt x="18" y="270"/>
                    </a:lnTo>
                    <a:lnTo>
                      <a:pt x="36" y="258"/>
                    </a:lnTo>
                    <a:lnTo>
                      <a:pt x="36" y="246"/>
                    </a:lnTo>
                    <a:lnTo>
                      <a:pt x="18" y="246"/>
                    </a:lnTo>
                    <a:lnTo>
                      <a:pt x="18" y="234"/>
                    </a:lnTo>
                    <a:lnTo>
                      <a:pt x="24" y="228"/>
                    </a:lnTo>
                    <a:lnTo>
                      <a:pt x="42" y="210"/>
                    </a:lnTo>
                    <a:lnTo>
                      <a:pt x="42" y="204"/>
                    </a:lnTo>
                    <a:lnTo>
                      <a:pt x="54" y="198"/>
                    </a:lnTo>
                    <a:lnTo>
                      <a:pt x="66" y="192"/>
                    </a:lnTo>
                    <a:lnTo>
                      <a:pt x="72" y="192"/>
                    </a:lnTo>
                    <a:lnTo>
                      <a:pt x="90" y="192"/>
                    </a:lnTo>
                    <a:lnTo>
                      <a:pt x="108" y="198"/>
                    </a:lnTo>
                    <a:lnTo>
                      <a:pt x="120" y="192"/>
                    </a:lnTo>
                    <a:lnTo>
                      <a:pt x="138" y="198"/>
                    </a:lnTo>
                    <a:lnTo>
                      <a:pt x="156" y="204"/>
                    </a:lnTo>
                    <a:lnTo>
                      <a:pt x="174" y="204"/>
                    </a:lnTo>
                    <a:lnTo>
                      <a:pt x="180" y="222"/>
                    </a:lnTo>
                    <a:lnTo>
                      <a:pt x="186" y="234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198" y="270"/>
                    </a:lnTo>
                    <a:lnTo>
                      <a:pt x="216" y="252"/>
                    </a:lnTo>
                    <a:lnTo>
                      <a:pt x="222" y="246"/>
                    </a:lnTo>
                    <a:lnTo>
                      <a:pt x="234" y="246"/>
                    </a:lnTo>
                    <a:lnTo>
                      <a:pt x="246" y="228"/>
                    </a:lnTo>
                    <a:lnTo>
                      <a:pt x="258" y="228"/>
                    </a:lnTo>
                    <a:lnTo>
                      <a:pt x="276" y="2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" name="Freeform 6">
                <a:hlinkClick r:id="rId35"/>
              </p:cNvPr>
              <p:cNvSpPr>
                <a:spLocks/>
              </p:cNvSpPr>
              <p:nvPr/>
            </p:nvSpPr>
            <p:spPr bwMode="auto">
              <a:xfrm>
                <a:off x="2269596" y="2957641"/>
                <a:ext cx="1293289" cy="1187576"/>
              </a:xfrm>
              <a:custGeom>
                <a:avLst/>
                <a:gdLst/>
                <a:ahLst/>
                <a:cxnLst>
                  <a:cxn ang="0">
                    <a:pos x="120" y="168"/>
                  </a:cxn>
                  <a:cxn ang="0">
                    <a:pos x="90" y="132"/>
                  </a:cxn>
                  <a:cxn ang="0">
                    <a:pos x="66" y="150"/>
                  </a:cxn>
                  <a:cxn ang="0">
                    <a:pos x="36" y="150"/>
                  </a:cxn>
                  <a:cxn ang="0">
                    <a:pos x="12" y="174"/>
                  </a:cxn>
                  <a:cxn ang="0">
                    <a:pos x="0" y="120"/>
                  </a:cxn>
                  <a:cxn ang="0">
                    <a:pos x="24" y="78"/>
                  </a:cxn>
                  <a:cxn ang="0">
                    <a:pos x="66" y="54"/>
                  </a:cxn>
                  <a:cxn ang="0">
                    <a:pos x="108" y="18"/>
                  </a:cxn>
                  <a:cxn ang="0">
                    <a:pos x="138" y="36"/>
                  </a:cxn>
                  <a:cxn ang="0">
                    <a:pos x="174" y="12"/>
                  </a:cxn>
                  <a:cxn ang="0">
                    <a:pos x="216" y="18"/>
                  </a:cxn>
                  <a:cxn ang="0">
                    <a:pos x="252" y="18"/>
                  </a:cxn>
                  <a:cxn ang="0">
                    <a:pos x="276" y="12"/>
                  </a:cxn>
                  <a:cxn ang="0">
                    <a:pos x="318" y="0"/>
                  </a:cxn>
                  <a:cxn ang="0">
                    <a:pos x="348" y="18"/>
                  </a:cxn>
                  <a:cxn ang="0">
                    <a:pos x="378" y="42"/>
                  </a:cxn>
                  <a:cxn ang="0">
                    <a:pos x="408" y="60"/>
                  </a:cxn>
                  <a:cxn ang="0">
                    <a:pos x="390" y="84"/>
                  </a:cxn>
                  <a:cxn ang="0">
                    <a:pos x="402" y="102"/>
                  </a:cxn>
                  <a:cxn ang="0">
                    <a:pos x="396" y="114"/>
                  </a:cxn>
                  <a:cxn ang="0">
                    <a:pos x="396" y="132"/>
                  </a:cxn>
                  <a:cxn ang="0">
                    <a:pos x="408" y="150"/>
                  </a:cxn>
                  <a:cxn ang="0">
                    <a:pos x="432" y="162"/>
                  </a:cxn>
                  <a:cxn ang="0">
                    <a:pos x="438" y="186"/>
                  </a:cxn>
                  <a:cxn ang="0">
                    <a:pos x="432" y="210"/>
                  </a:cxn>
                  <a:cxn ang="0">
                    <a:pos x="432" y="228"/>
                  </a:cxn>
                  <a:cxn ang="0">
                    <a:pos x="426" y="246"/>
                  </a:cxn>
                  <a:cxn ang="0">
                    <a:pos x="426" y="258"/>
                  </a:cxn>
                  <a:cxn ang="0">
                    <a:pos x="420" y="276"/>
                  </a:cxn>
                  <a:cxn ang="0">
                    <a:pos x="420" y="294"/>
                  </a:cxn>
                  <a:cxn ang="0">
                    <a:pos x="420" y="318"/>
                  </a:cxn>
                  <a:cxn ang="0">
                    <a:pos x="426" y="342"/>
                  </a:cxn>
                  <a:cxn ang="0">
                    <a:pos x="432" y="360"/>
                  </a:cxn>
                  <a:cxn ang="0">
                    <a:pos x="420" y="384"/>
                  </a:cxn>
                  <a:cxn ang="0">
                    <a:pos x="384" y="408"/>
                  </a:cxn>
                  <a:cxn ang="0">
                    <a:pos x="354" y="372"/>
                  </a:cxn>
                  <a:cxn ang="0">
                    <a:pos x="318" y="402"/>
                  </a:cxn>
                  <a:cxn ang="0">
                    <a:pos x="306" y="366"/>
                  </a:cxn>
                  <a:cxn ang="0">
                    <a:pos x="276" y="372"/>
                  </a:cxn>
                  <a:cxn ang="0">
                    <a:pos x="246" y="366"/>
                  </a:cxn>
                  <a:cxn ang="0">
                    <a:pos x="192" y="366"/>
                  </a:cxn>
                  <a:cxn ang="0">
                    <a:pos x="168" y="330"/>
                  </a:cxn>
                  <a:cxn ang="0">
                    <a:pos x="192" y="300"/>
                  </a:cxn>
                  <a:cxn ang="0">
                    <a:pos x="180" y="258"/>
                  </a:cxn>
                  <a:cxn ang="0">
                    <a:pos x="138" y="240"/>
                  </a:cxn>
                  <a:cxn ang="0">
                    <a:pos x="126" y="216"/>
                  </a:cxn>
                  <a:cxn ang="0">
                    <a:pos x="132" y="180"/>
                  </a:cxn>
                  <a:cxn ang="0">
                    <a:pos x="138" y="180"/>
                  </a:cxn>
                </a:cxnLst>
                <a:rect l="0" t="0" r="r" b="b"/>
                <a:pathLst>
                  <a:path w="438" h="408">
                    <a:moveTo>
                      <a:pt x="138" y="180"/>
                    </a:moveTo>
                    <a:lnTo>
                      <a:pt x="126" y="174"/>
                    </a:lnTo>
                    <a:lnTo>
                      <a:pt x="120" y="168"/>
                    </a:lnTo>
                    <a:lnTo>
                      <a:pt x="108" y="144"/>
                    </a:lnTo>
                    <a:lnTo>
                      <a:pt x="96" y="132"/>
                    </a:lnTo>
                    <a:lnTo>
                      <a:pt x="90" y="132"/>
                    </a:lnTo>
                    <a:lnTo>
                      <a:pt x="84" y="138"/>
                    </a:lnTo>
                    <a:lnTo>
                      <a:pt x="78" y="150"/>
                    </a:lnTo>
                    <a:lnTo>
                      <a:pt x="66" y="150"/>
                    </a:lnTo>
                    <a:lnTo>
                      <a:pt x="54" y="138"/>
                    </a:lnTo>
                    <a:lnTo>
                      <a:pt x="48" y="138"/>
                    </a:lnTo>
                    <a:lnTo>
                      <a:pt x="36" y="150"/>
                    </a:lnTo>
                    <a:lnTo>
                      <a:pt x="36" y="162"/>
                    </a:lnTo>
                    <a:lnTo>
                      <a:pt x="30" y="180"/>
                    </a:lnTo>
                    <a:lnTo>
                      <a:pt x="12" y="174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20"/>
                    </a:lnTo>
                    <a:lnTo>
                      <a:pt x="6" y="96"/>
                    </a:lnTo>
                    <a:lnTo>
                      <a:pt x="18" y="78"/>
                    </a:lnTo>
                    <a:lnTo>
                      <a:pt x="24" y="78"/>
                    </a:lnTo>
                    <a:lnTo>
                      <a:pt x="42" y="84"/>
                    </a:lnTo>
                    <a:lnTo>
                      <a:pt x="54" y="72"/>
                    </a:lnTo>
                    <a:lnTo>
                      <a:pt x="66" y="54"/>
                    </a:lnTo>
                    <a:lnTo>
                      <a:pt x="84" y="48"/>
                    </a:lnTo>
                    <a:lnTo>
                      <a:pt x="90" y="42"/>
                    </a:lnTo>
                    <a:lnTo>
                      <a:pt x="108" y="18"/>
                    </a:lnTo>
                    <a:lnTo>
                      <a:pt x="120" y="24"/>
                    </a:lnTo>
                    <a:lnTo>
                      <a:pt x="126" y="36"/>
                    </a:lnTo>
                    <a:lnTo>
                      <a:pt x="138" y="36"/>
                    </a:lnTo>
                    <a:lnTo>
                      <a:pt x="150" y="24"/>
                    </a:lnTo>
                    <a:lnTo>
                      <a:pt x="168" y="12"/>
                    </a:lnTo>
                    <a:lnTo>
                      <a:pt x="174" y="12"/>
                    </a:lnTo>
                    <a:lnTo>
                      <a:pt x="192" y="12"/>
                    </a:lnTo>
                    <a:lnTo>
                      <a:pt x="204" y="12"/>
                    </a:lnTo>
                    <a:lnTo>
                      <a:pt x="216" y="18"/>
                    </a:lnTo>
                    <a:lnTo>
                      <a:pt x="228" y="30"/>
                    </a:lnTo>
                    <a:lnTo>
                      <a:pt x="240" y="30"/>
                    </a:lnTo>
                    <a:lnTo>
                      <a:pt x="252" y="18"/>
                    </a:lnTo>
                    <a:lnTo>
                      <a:pt x="264" y="12"/>
                    </a:lnTo>
                    <a:lnTo>
                      <a:pt x="270" y="0"/>
                    </a:lnTo>
                    <a:lnTo>
                      <a:pt x="276" y="12"/>
                    </a:lnTo>
                    <a:lnTo>
                      <a:pt x="288" y="6"/>
                    </a:lnTo>
                    <a:lnTo>
                      <a:pt x="300" y="6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8" y="18"/>
                    </a:lnTo>
                    <a:lnTo>
                      <a:pt x="354" y="30"/>
                    </a:lnTo>
                    <a:lnTo>
                      <a:pt x="372" y="36"/>
                    </a:lnTo>
                    <a:lnTo>
                      <a:pt x="378" y="42"/>
                    </a:lnTo>
                    <a:lnTo>
                      <a:pt x="384" y="48"/>
                    </a:lnTo>
                    <a:lnTo>
                      <a:pt x="396" y="54"/>
                    </a:lnTo>
                    <a:lnTo>
                      <a:pt x="408" y="60"/>
                    </a:lnTo>
                    <a:lnTo>
                      <a:pt x="408" y="66"/>
                    </a:lnTo>
                    <a:lnTo>
                      <a:pt x="390" y="72"/>
                    </a:lnTo>
                    <a:lnTo>
                      <a:pt x="390" y="84"/>
                    </a:lnTo>
                    <a:lnTo>
                      <a:pt x="396" y="90"/>
                    </a:lnTo>
                    <a:lnTo>
                      <a:pt x="396" y="96"/>
                    </a:lnTo>
                    <a:lnTo>
                      <a:pt x="402" y="102"/>
                    </a:lnTo>
                    <a:lnTo>
                      <a:pt x="402" y="108"/>
                    </a:lnTo>
                    <a:lnTo>
                      <a:pt x="396" y="108"/>
                    </a:lnTo>
                    <a:lnTo>
                      <a:pt x="396" y="114"/>
                    </a:lnTo>
                    <a:lnTo>
                      <a:pt x="396" y="120"/>
                    </a:lnTo>
                    <a:lnTo>
                      <a:pt x="396" y="126"/>
                    </a:lnTo>
                    <a:lnTo>
                      <a:pt x="396" y="132"/>
                    </a:lnTo>
                    <a:lnTo>
                      <a:pt x="402" y="138"/>
                    </a:lnTo>
                    <a:lnTo>
                      <a:pt x="402" y="144"/>
                    </a:lnTo>
                    <a:lnTo>
                      <a:pt x="408" y="150"/>
                    </a:lnTo>
                    <a:lnTo>
                      <a:pt x="420" y="150"/>
                    </a:lnTo>
                    <a:lnTo>
                      <a:pt x="432" y="156"/>
                    </a:lnTo>
                    <a:lnTo>
                      <a:pt x="432" y="162"/>
                    </a:lnTo>
                    <a:lnTo>
                      <a:pt x="438" y="174"/>
                    </a:lnTo>
                    <a:lnTo>
                      <a:pt x="438" y="180"/>
                    </a:lnTo>
                    <a:lnTo>
                      <a:pt x="438" y="186"/>
                    </a:lnTo>
                    <a:lnTo>
                      <a:pt x="426" y="198"/>
                    </a:lnTo>
                    <a:lnTo>
                      <a:pt x="432" y="204"/>
                    </a:lnTo>
                    <a:lnTo>
                      <a:pt x="432" y="210"/>
                    </a:lnTo>
                    <a:lnTo>
                      <a:pt x="432" y="216"/>
                    </a:lnTo>
                    <a:lnTo>
                      <a:pt x="432" y="222"/>
                    </a:lnTo>
                    <a:lnTo>
                      <a:pt x="432" y="228"/>
                    </a:lnTo>
                    <a:lnTo>
                      <a:pt x="426" y="234"/>
                    </a:lnTo>
                    <a:lnTo>
                      <a:pt x="426" y="240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6" y="252"/>
                    </a:lnTo>
                    <a:lnTo>
                      <a:pt x="426" y="258"/>
                    </a:lnTo>
                    <a:lnTo>
                      <a:pt x="420" y="264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14" y="282"/>
                    </a:lnTo>
                    <a:lnTo>
                      <a:pt x="420" y="288"/>
                    </a:lnTo>
                    <a:lnTo>
                      <a:pt x="420" y="294"/>
                    </a:lnTo>
                    <a:lnTo>
                      <a:pt x="420" y="300"/>
                    </a:lnTo>
                    <a:lnTo>
                      <a:pt x="426" y="306"/>
                    </a:lnTo>
                    <a:lnTo>
                      <a:pt x="420" y="318"/>
                    </a:lnTo>
                    <a:lnTo>
                      <a:pt x="414" y="324"/>
                    </a:lnTo>
                    <a:lnTo>
                      <a:pt x="420" y="336"/>
                    </a:lnTo>
                    <a:lnTo>
                      <a:pt x="426" y="342"/>
                    </a:lnTo>
                    <a:lnTo>
                      <a:pt x="432" y="348"/>
                    </a:lnTo>
                    <a:lnTo>
                      <a:pt x="432" y="354"/>
                    </a:lnTo>
                    <a:lnTo>
                      <a:pt x="432" y="360"/>
                    </a:lnTo>
                    <a:lnTo>
                      <a:pt x="426" y="366"/>
                    </a:lnTo>
                    <a:lnTo>
                      <a:pt x="426" y="372"/>
                    </a:lnTo>
                    <a:lnTo>
                      <a:pt x="420" y="384"/>
                    </a:lnTo>
                    <a:lnTo>
                      <a:pt x="408" y="390"/>
                    </a:lnTo>
                    <a:lnTo>
                      <a:pt x="396" y="396"/>
                    </a:lnTo>
                    <a:lnTo>
                      <a:pt x="384" y="408"/>
                    </a:lnTo>
                    <a:lnTo>
                      <a:pt x="372" y="402"/>
                    </a:lnTo>
                    <a:lnTo>
                      <a:pt x="366" y="384"/>
                    </a:lnTo>
                    <a:lnTo>
                      <a:pt x="354" y="372"/>
                    </a:lnTo>
                    <a:lnTo>
                      <a:pt x="348" y="384"/>
                    </a:lnTo>
                    <a:lnTo>
                      <a:pt x="336" y="396"/>
                    </a:lnTo>
                    <a:lnTo>
                      <a:pt x="318" y="402"/>
                    </a:lnTo>
                    <a:lnTo>
                      <a:pt x="318" y="384"/>
                    </a:lnTo>
                    <a:lnTo>
                      <a:pt x="312" y="384"/>
                    </a:lnTo>
                    <a:lnTo>
                      <a:pt x="306" y="366"/>
                    </a:lnTo>
                    <a:lnTo>
                      <a:pt x="300" y="360"/>
                    </a:lnTo>
                    <a:lnTo>
                      <a:pt x="288" y="360"/>
                    </a:lnTo>
                    <a:lnTo>
                      <a:pt x="276" y="372"/>
                    </a:lnTo>
                    <a:lnTo>
                      <a:pt x="264" y="366"/>
                    </a:lnTo>
                    <a:lnTo>
                      <a:pt x="252" y="366"/>
                    </a:lnTo>
                    <a:lnTo>
                      <a:pt x="246" y="366"/>
                    </a:lnTo>
                    <a:lnTo>
                      <a:pt x="228" y="360"/>
                    </a:lnTo>
                    <a:lnTo>
                      <a:pt x="204" y="360"/>
                    </a:lnTo>
                    <a:lnTo>
                      <a:pt x="192" y="366"/>
                    </a:lnTo>
                    <a:lnTo>
                      <a:pt x="180" y="366"/>
                    </a:lnTo>
                    <a:lnTo>
                      <a:pt x="168" y="354"/>
                    </a:lnTo>
                    <a:lnTo>
                      <a:pt x="168" y="330"/>
                    </a:lnTo>
                    <a:lnTo>
                      <a:pt x="186" y="324"/>
                    </a:lnTo>
                    <a:lnTo>
                      <a:pt x="180" y="312"/>
                    </a:lnTo>
                    <a:lnTo>
                      <a:pt x="192" y="300"/>
                    </a:lnTo>
                    <a:lnTo>
                      <a:pt x="174" y="282"/>
                    </a:lnTo>
                    <a:lnTo>
                      <a:pt x="174" y="270"/>
                    </a:lnTo>
                    <a:lnTo>
                      <a:pt x="180" y="258"/>
                    </a:lnTo>
                    <a:lnTo>
                      <a:pt x="168" y="246"/>
                    </a:lnTo>
                    <a:lnTo>
                      <a:pt x="150" y="240"/>
                    </a:lnTo>
                    <a:lnTo>
                      <a:pt x="138" y="240"/>
                    </a:lnTo>
                    <a:lnTo>
                      <a:pt x="126" y="240"/>
                    </a:lnTo>
                    <a:lnTo>
                      <a:pt x="126" y="228"/>
                    </a:lnTo>
                    <a:lnTo>
                      <a:pt x="126" y="216"/>
                    </a:lnTo>
                    <a:lnTo>
                      <a:pt x="138" y="198"/>
                    </a:lnTo>
                    <a:lnTo>
                      <a:pt x="138" y="198"/>
                    </a:lnTo>
                    <a:lnTo>
                      <a:pt x="132" y="180"/>
                    </a:lnTo>
                    <a:lnTo>
                      <a:pt x="114" y="192"/>
                    </a:lnTo>
                    <a:lnTo>
                      <a:pt x="114" y="144"/>
                    </a:lnTo>
                    <a:lnTo>
                      <a:pt x="138" y="180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Freeform 5">
                <a:hlinkClick r:id="rId36"/>
              </p:cNvPr>
              <p:cNvSpPr>
                <a:spLocks/>
              </p:cNvSpPr>
              <p:nvPr/>
            </p:nvSpPr>
            <p:spPr bwMode="auto">
              <a:xfrm>
                <a:off x="3031397" y="2416245"/>
                <a:ext cx="832665" cy="1012933"/>
              </a:xfrm>
              <a:custGeom>
                <a:avLst/>
                <a:gdLst/>
                <a:ahLst/>
                <a:cxnLst>
                  <a:cxn ang="0">
                    <a:pos x="6" y="180"/>
                  </a:cxn>
                  <a:cxn ang="0">
                    <a:pos x="30" y="138"/>
                  </a:cxn>
                  <a:cxn ang="0">
                    <a:pos x="6" y="96"/>
                  </a:cxn>
                  <a:cxn ang="0">
                    <a:pos x="12" y="48"/>
                  </a:cxn>
                  <a:cxn ang="0">
                    <a:pos x="42" y="36"/>
                  </a:cxn>
                  <a:cxn ang="0">
                    <a:pos x="66" y="18"/>
                  </a:cxn>
                  <a:cxn ang="0">
                    <a:pos x="102" y="6"/>
                  </a:cxn>
                  <a:cxn ang="0">
                    <a:pos x="138" y="0"/>
                  </a:cxn>
                  <a:cxn ang="0">
                    <a:pos x="174" y="6"/>
                  </a:cxn>
                  <a:cxn ang="0">
                    <a:pos x="186" y="30"/>
                  </a:cxn>
                  <a:cxn ang="0">
                    <a:pos x="204" y="54"/>
                  </a:cxn>
                  <a:cxn ang="0">
                    <a:pos x="210" y="66"/>
                  </a:cxn>
                  <a:cxn ang="0">
                    <a:pos x="216" y="84"/>
                  </a:cxn>
                  <a:cxn ang="0">
                    <a:pos x="252" y="84"/>
                  </a:cxn>
                  <a:cxn ang="0">
                    <a:pos x="264" y="96"/>
                  </a:cxn>
                  <a:cxn ang="0">
                    <a:pos x="258" y="114"/>
                  </a:cxn>
                  <a:cxn ang="0">
                    <a:pos x="252" y="132"/>
                  </a:cxn>
                  <a:cxn ang="0">
                    <a:pos x="270" y="144"/>
                  </a:cxn>
                  <a:cxn ang="0">
                    <a:pos x="282" y="156"/>
                  </a:cxn>
                  <a:cxn ang="0">
                    <a:pos x="270" y="168"/>
                  </a:cxn>
                  <a:cxn ang="0">
                    <a:pos x="264" y="186"/>
                  </a:cxn>
                  <a:cxn ang="0">
                    <a:pos x="258" y="198"/>
                  </a:cxn>
                  <a:cxn ang="0">
                    <a:pos x="252" y="216"/>
                  </a:cxn>
                  <a:cxn ang="0">
                    <a:pos x="228" y="222"/>
                  </a:cxn>
                  <a:cxn ang="0">
                    <a:pos x="210" y="234"/>
                  </a:cxn>
                  <a:cxn ang="0">
                    <a:pos x="192" y="246"/>
                  </a:cxn>
                  <a:cxn ang="0">
                    <a:pos x="186" y="270"/>
                  </a:cxn>
                  <a:cxn ang="0">
                    <a:pos x="198" y="282"/>
                  </a:cxn>
                  <a:cxn ang="0">
                    <a:pos x="192" y="294"/>
                  </a:cxn>
                  <a:cxn ang="0">
                    <a:pos x="192" y="306"/>
                  </a:cxn>
                  <a:cxn ang="0">
                    <a:pos x="198" y="318"/>
                  </a:cxn>
                  <a:cxn ang="0">
                    <a:pos x="192" y="330"/>
                  </a:cxn>
                  <a:cxn ang="0">
                    <a:pos x="174" y="348"/>
                  </a:cxn>
                  <a:cxn ang="0">
                    <a:pos x="150" y="324"/>
                  </a:cxn>
                  <a:cxn ang="0">
                    <a:pos x="144" y="294"/>
                  </a:cxn>
                  <a:cxn ang="0">
                    <a:pos x="156" y="252"/>
                  </a:cxn>
                  <a:cxn ang="0">
                    <a:pos x="120" y="228"/>
                  </a:cxn>
                  <a:cxn ang="0">
                    <a:pos x="84" y="204"/>
                  </a:cxn>
                  <a:cxn ang="0">
                    <a:pos x="60" y="180"/>
                  </a:cxn>
                  <a:cxn ang="0">
                    <a:pos x="42" y="198"/>
                  </a:cxn>
                  <a:cxn ang="0">
                    <a:pos x="24" y="192"/>
                  </a:cxn>
                </a:cxnLst>
                <a:rect l="0" t="0" r="r" b="b"/>
                <a:pathLst>
                  <a:path w="282" h="348">
                    <a:moveTo>
                      <a:pt x="0" y="204"/>
                    </a:moveTo>
                    <a:lnTo>
                      <a:pt x="6" y="180"/>
                    </a:lnTo>
                    <a:lnTo>
                      <a:pt x="18" y="162"/>
                    </a:lnTo>
                    <a:lnTo>
                      <a:pt x="30" y="138"/>
                    </a:lnTo>
                    <a:lnTo>
                      <a:pt x="24" y="120"/>
                    </a:lnTo>
                    <a:lnTo>
                      <a:pt x="6" y="96"/>
                    </a:lnTo>
                    <a:lnTo>
                      <a:pt x="12" y="72"/>
                    </a:lnTo>
                    <a:lnTo>
                      <a:pt x="12" y="48"/>
                    </a:lnTo>
                    <a:lnTo>
                      <a:pt x="24" y="36"/>
                    </a:lnTo>
                    <a:lnTo>
                      <a:pt x="42" y="36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84" y="12"/>
                    </a:lnTo>
                    <a:lnTo>
                      <a:pt x="102" y="6"/>
                    </a:lnTo>
                    <a:lnTo>
                      <a:pt x="120" y="0"/>
                    </a:lnTo>
                    <a:lnTo>
                      <a:pt x="138" y="0"/>
                    </a:lnTo>
                    <a:lnTo>
                      <a:pt x="156" y="0"/>
                    </a:lnTo>
                    <a:lnTo>
                      <a:pt x="174" y="6"/>
                    </a:lnTo>
                    <a:lnTo>
                      <a:pt x="180" y="18"/>
                    </a:lnTo>
                    <a:lnTo>
                      <a:pt x="186" y="30"/>
                    </a:lnTo>
                    <a:lnTo>
                      <a:pt x="192" y="42"/>
                    </a:lnTo>
                    <a:lnTo>
                      <a:pt x="204" y="54"/>
                    </a:lnTo>
                    <a:lnTo>
                      <a:pt x="210" y="60"/>
                    </a:lnTo>
                    <a:lnTo>
                      <a:pt x="210" y="66"/>
                    </a:lnTo>
                    <a:lnTo>
                      <a:pt x="216" y="72"/>
                    </a:lnTo>
                    <a:lnTo>
                      <a:pt x="216" y="84"/>
                    </a:lnTo>
                    <a:lnTo>
                      <a:pt x="234" y="90"/>
                    </a:lnTo>
                    <a:lnTo>
                      <a:pt x="252" y="84"/>
                    </a:lnTo>
                    <a:lnTo>
                      <a:pt x="264" y="90"/>
                    </a:lnTo>
                    <a:lnTo>
                      <a:pt x="264" y="96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52" y="120"/>
                    </a:lnTo>
                    <a:lnTo>
                      <a:pt x="252" y="132"/>
                    </a:lnTo>
                    <a:lnTo>
                      <a:pt x="264" y="144"/>
                    </a:lnTo>
                    <a:lnTo>
                      <a:pt x="270" y="144"/>
                    </a:lnTo>
                    <a:lnTo>
                      <a:pt x="276" y="150"/>
                    </a:lnTo>
                    <a:lnTo>
                      <a:pt x="282" y="156"/>
                    </a:lnTo>
                    <a:lnTo>
                      <a:pt x="270" y="162"/>
                    </a:lnTo>
                    <a:lnTo>
                      <a:pt x="270" y="168"/>
                    </a:lnTo>
                    <a:lnTo>
                      <a:pt x="276" y="174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58" y="198"/>
                    </a:lnTo>
                    <a:lnTo>
                      <a:pt x="258" y="210"/>
                    </a:lnTo>
                    <a:lnTo>
                      <a:pt x="252" y="216"/>
                    </a:lnTo>
                    <a:lnTo>
                      <a:pt x="240" y="216"/>
                    </a:lnTo>
                    <a:lnTo>
                      <a:pt x="228" y="222"/>
                    </a:lnTo>
                    <a:lnTo>
                      <a:pt x="216" y="228"/>
                    </a:lnTo>
                    <a:lnTo>
                      <a:pt x="210" y="234"/>
                    </a:lnTo>
                    <a:lnTo>
                      <a:pt x="204" y="240"/>
                    </a:lnTo>
                    <a:lnTo>
                      <a:pt x="192" y="246"/>
                    </a:lnTo>
                    <a:lnTo>
                      <a:pt x="186" y="258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198" y="282"/>
                    </a:lnTo>
                    <a:lnTo>
                      <a:pt x="186" y="288"/>
                    </a:lnTo>
                    <a:lnTo>
                      <a:pt x="192" y="294"/>
                    </a:lnTo>
                    <a:lnTo>
                      <a:pt x="192" y="300"/>
                    </a:lnTo>
                    <a:lnTo>
                      <a:pt x="192" y="306"/>
                    </a:lnTo>
                    <a:lnTo>
                      <a:pt x="198" y="312"/>
                    </a:lnTo>
                    <a:lnTo>
                      <a:pt x="198" y="318"/>
                    </a:lnTo>
                    <a:lnTo>
                      <a:pt x="192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74" y="348"/>
                    </a:lnTo>
                    <a:lnTo>
                      <a:pt x="156" y="336"/>
                    </a:lnTo>
                    <a:lnTo>
                      <a:pt x="150" y="324"/>
                    </a:lnTo>
                    <a:lnTo>
                      <a:pt x="150" y="312"/>
                    </a:lnTo>
                    <a:lnTo>
                      <a:pt x="144" y="294"/>
                    </a:lnTo>
                    <a:lnTo>
                      <a:pt x="144" y="276"/>
                    </a:lnTo>
                    <a:lnTo>
                      <a:pt x="156" y="252"/>
                    </a:lnTo>
                    <a:lnTo>
                      <a:pt x="138" y="240"/>
                    </a:lnTo>
                    <a:lnTo>
                      <a:pt x="120" y="228"/>
                    </a:lnTo>
                    <a:lnTo>
                      <a:pt x="102" y="216"/>
                    </a:lnTo>
                    <a:lnTo>
                      <a:pt x="84" y="204"/>
                    </a:lnTo>
                    <a:lnTo>
                      <a:pt x="78" y="186"/>
                    </a:lnTo>
                    <a:lnTo>
                      <a:pt x="60" y="180"/>
                    </a:lnTo>
                    <a:lnTo>
                      <a:pt x="60" y="192"/>
                    </a:lnTo>
                    <a:lnTo>
                      <a:pt x="42" y="198"/>
                    </a:lnTo>
                    <a:lnTo>
                      <a:pt x="36" y="198"/>
                    </a:lnTo>
                    <a:lnTo>
                      <a:pt x="24" y="192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" name="Freeform 4">
                <a:hlinkClick r:id="rId37"/>
              </p:cNvPr>
              <p:cNvSpPr>
                <a:spLocks/>
              </p:cNvSpPr>
              <p:nvPr/>
            </p:nvSpPr>
            <p:spPr bwMode="auto">
              <a:xfrm>
                <a:off x="2606206" y="2049495"/>
                <a:ext cx="1062978" cy="1012933"/>
              </a:xfrm>
              <a:custGeom>
                <a:avLst/>
                <a:gdLst/>
                <a:ahLst/>
                <a:cxnLst>
                  <a:cxn ang="0">
                    <a:pos x="18" y="342"/>
                  </a:cxn>
                  <a:cxn ang="0">
                    <a:pos x="6" y="312"/>
                  </a:cxn>
                  <a:cxn ang="0">
                    <a:pos x="0" y="282"/>
                  </a:cxn>
                  <a:cxn ang="0">
                    <a:pos x="6" y="252"/>
                  </a:cxn>
                  <a:cxn ang="0">
                    <a:pos x="24" y="246"/>
                  </a:cxn>
                  <a:cxn ang="0">
                    <a:pos x="42" y="240"/>
                  </a:cxn>
                  <a:cxn ang="0">
                    <a:pos x="48" y="234"/>
                  </a:cxn>
                  <a:cxn ang="0">
                    <a:pos x="30" y="216"/>
                  </a:cxn>
                  <a:cxn ang="0">
                    <a:pos x="36" y="186"/>
                  </a:cxn>
                  <a:cxn ang="0">
                    <a:pos x="36" y="156"/>
                  </a:cxn>
                  <a:cxn ang="0">
                    <a:pos x="42" y="138"/>
                  </a:cxn>
                  <a:cxn ang="0">
                    <a:pos x="36" y="102"/>
                  </a:cxn>
                  <a:cxn ang="0">
                    <a:pos x="42" y="60"/>
                  </a:cxn>
                  <a:cxn ang="0">
                    <a:pos x="66" y="42"/>
                  </a:cxn>
                  <a:cxn ang="0">
                    <a:pos x="102" y="36"/>
                  </a:cxn>
                  <a:cxn ang="0">
                    <a:pos x="132" y="12"/>
                  </a:cxn>
                  <a:cxn ang="0">
                    <a:pos x="168" y="6"/>
                  </a:cxn>
                  <a:cxn ang="0">
                    <a:pos x="204" y="0"/>
                  </a:cxn>
                  <a:cxn ang="0">
                    <a:pos x="234" y="18"/>
                  </a:cxn>
                  <a:cxn ang="0">
                    <a:pos x="270" y="36"/>
                  </a:cxn>
                  <a:cxn ang="0">
                    <a:pos x="312" y="60"/>
                  </a:cxn>
                  <a:cxn ang="0">
                    <a:pos x="348" y="78"/>
                  </a:cxn>
                  <a:cxn ang="0">
                    <a:pos x="360" y="90"/>
                  </a:cxn>
                  <a:cxn ang="0">
                    <a:pos x="354" y="108"/>
                  </a:cxn>
                  <a:cxn ang="0">
                    <a:pos x="312" y="102"/>
                  </a:cxn>
                  <a:cxn ang="0">
                    <a:pos x="288" y="78"/>
                  </a:cxn>
                  <a:cxn ang="0">
                    <a:pos x="264" y="84"/>
                  </a:cxn>
                  <a:cxn ang="0">
                    <a:pos x="240" y="84"/>
                  </a:cxn>
                  <a:cxn ang="0">
                    <a:pos x="234" y="102"/>
                  </a:cxn>
                  <a:cxn ang="0">
                    <a:pos x="234" y="120"/>
                  </a:cxn>
                  <a:cxn ang="0">
                    <a:pos x="228" y="132"/>
                  </a:cxn>
                  <a:cxn ang="0">
                    <a:pos x="216" y="150"/>
                  </a:cxn>
                  <a:cxn ang="0">
                    <a:pos x="180" y="168"/>
                  </a:cxn>
                  <a:cxn ang="0">
                    <a:pos x="156" y="174"/>
                  </a:cxn>
                  <a:cxn ang="0">
                    <a:pos x="150" y="186"/>
                  </a:cxn>
                  <a:cxn ang="0">
                    <a:pos x="150" y="198"/>
                  </a:cxn>
                  <a:cxn ang="0">
                    <a:pos x="150" y="210"/>
                  </a:cxn>
                  <a:cxn ang="0">
                    <a:pos x="150" y="228"/>
                  </a:cxn>
                  <a:cxn ang="0">
                    <a:pos x="162" y="246"/>
                  </a:cxn>
                  <a:cxn ang="0">
                    <a:pos x="174" y="258"/>
                  </a:cxn>
                  <a:cxn ang="0">
                    <a:pos x="168" y="276"/>
                  </a:cxn>
                  <a:cxn ang="0">
                    <a:pos x="150" y="288"/>
                  </a:cxn>
                  <a:cxn ang="0">
                    <a:pos x="150" y="300"/>
                  </a:cxn>
                  <a:cxn ang="0">
                    <a:pos x="156" y="318"/>
                  </a:cxn>
                  <a:cxn ang="0">
                    <a:pos x="144" y="330"/>
                  </a:cxn>
                  <a:cxn ang="0">
                    <a:pos x="114" y="348"/>
                  </a:cxn>
                  <a:cxn ang="0">
                    <a:pos x="102" y="330"/>
                  </a:cxn>
                  <a:cxn ang="0">
                    <a:pos x="96" y="324"/>
                  </a:cxn>
                  <a:cxn ang="0">
                    <a:pos x="78" y="330"/>
                  </a:cxn>
                  <a:cxn ang="0">
                    <a:pos x="54" y="330"/>
                  </a:cxn>
                  <a:cxn ang="0">
                    <a:pos x="36" y="348"/>
                  </a:cxn>
                </a:cxnLst>
                <a:rect l="0" t="0" r="r" b="b"/>
                <a:pathLst>
                  <a:path w="360" h="348">
                    <a:moveTo>
                      <a:pt x="36" y="348"/>
                    </a:moveTo>
                    <a:lnTo>
                      <a:pt x="18" y="342"/>
                    </a:lnTo>
                    <a:lnTo>
                      <a:pt x="6" y="330"/>
                    </a:lnTo>
                    <a:lnTo>
                      <a:pt x="6" y="312"/>
                    </a:lnTo>
                    <a:lnTo>
                      <a:pt x="0" y="294"/>
                    </a:lnTo>
                    <a:lnTo>
                      <a:pt x="0" y="282"/>
                    </a:lnTo>
                    <a:lnTo>
                      <a:pt x="6" y="270"/>
                    </a:lnTo>
                    <a:lnTo>
                      <a:pt x="6" y="252"/>
                    </a:lnTo>
                    <a:lnTo>
                      <a:pt x="18" y="246"/>
                    </a:lnTo>
                    <a:lnTo>
                      <a:pt x="24" y="246"/>
                    </a:lnTo>
                    <a:lnTo>
                      <a:pt x="30" y="246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8" y="234"/>
                    </a:lnTo>
                    <a:lnTo>
                      <a:pt x="36" y="222"/>
                    </a:lnTo>
                    <a:lnTo>
                      <a:pt x="30" y="216"/>
                    </a:lnTo>
                    <a:lnTo>
                      <a:pt x="36" y="198"/>
                    </a:lnTo>
                    <a:lnTo>
                      <a:pt x="36" y="186"/>
                    </a:lnTo>
                    <a:lnTo>
                      <a:pt x="36" y="174"/>
                    </a:lnTo>
                    <a:lnTo>
                      <a:pt x="36" y="156"/>
                    </a:lnTo>
                    <a:lnTo>
                      <a:pt x="30" y="150"/>
                    </a:lnTo>
                    <a:lnTo>
                      <a:pt x="42" y="138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6" y="78"/>
                    </a:lnTo>
                    <a:lnTo>
                      <a:pt x="42" y="60"/>
                    </a:lnTo>
                    <a:lnTo>
                      <a:pt x="54" y="54"/>
                    </a:lnTo>
                    <a:lnTo>
                      <a:pt x="66" y="42"/>
                    </a:lnTo>
                    <a:lnTo>
                      <a:pt x="84" y="36"/>
                    </a:lnTo>
                    <a:lnTo>
                      <a:pt x="102" y="36"/>
                    </a:lnTo>
                    <a:lnTo>
                      <a:pt x="114" y="24"/>
                    </a:lnTo>
                    <a:lnTo>
                      <a:pt x="132" y="12"/>
                    </a:lnTo>
                    <a:lnTo>
                      <a:pt x="150" y="12"/>
                    </a:lnTo>
                    <a:lnTo>
                      <a:pt x="168" y="6"/>
                    </a:lnTo>
                    <a:lnTo>
                      <a:pt x="186" y="0"/>
                    </a:lnTo>
                    <a:lnTo>
                      <a:pt x="204" y="0"/>
                    </a:lnTo>
                    <a:lnTo>
                      <a:pt x="228" y="6"/>
                    </a:lnTo>
                    <a:lnTo>
                      <a:pt x="234" y="18"/>
                    </a:lnTo>
                    <a:lnTo>
                      <a:pt x="252" y="30"/>
                    </a:lnTo>
                    <a:lnTo>
                      <a:pt x="270" y="36"/>
                    </a:lnTo>
                    <a:lnTo>
                      <a:pt x="288" y="48"/>
                    </a:lnTo>
                    <a:lnTo>
                      <a:pt x="312" y="60"/>
                    </a:lnTo>
                    <a:lnTo>
                      <a:pt x="330" y="72"/>
                    </a:lnTo>
                    <a:lnTo>
                      <a:pt x="348" y="78"/>
                    </a:lnTo>
                    <a:lnTo>
                      <a:pt x="360" y="84"/>
                    </a:lnTo>
                    <a:lnTo>
                      <a:pt x="360" y="90"/>
                    </a:lnTo>
                    <a:lnTo>
                      <a:pt x="360" y="96"/>
                    </a:lnTo>
                    <a:lnTo>
                      <a:pt x="354" y="108"/>
                    </a:lnTo>
                    <a:lnTo>
                      <a:pt x="330" y="120"/>
                    </a:lnTo>
                    <a:lnTo>
                      <a:pt x="312" y="102"/>
                    </a:lnTo>
                    <a:lnTo>
                      <a:pt x="294" y="90"/>
                    </a:lnTo>
                    <a:lnTo>
                      <a:pt x="288" y="78"/>
                    </a:lnTo>
                    <a:lnTo>
                      <a:pt x="270" y="90"/>
                    </a:lnTo>
                    <a:lnTo>
                      <a:pt x="264" y="84"/>
                    </a:lnTo>
                    <a:lnTo>
                      <a:pt x="252" y="78"/>
                    </a:lnTo>
                    <a:lnTo>
                      <a:pt x="240" y="84"/>
                    </a:lnTo>
                    <a:lnTo>
                      <a:pt x="234" y="96"/>
                    </a:lnTo>
                    <a:lnTo>
                      <a:pt x="234" y="102"/>
                    </a:lnTo>
                    <a:lnTo>
                      <a:pt x="234" y="108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32"/>
                    </a:lnTo>
                    <a:lnTo>
                      <a:pt x="228" y="144"/>
                    </a:lnTo>
                    <a:lnTo>
                      <a:pt x="216" y="150"/>
                    </a:lnTo>
                    <a:lnTo>
                      <a:pt x="198" y="156"/>
                    </a:lnTo>
                    <a:lnTo>
                      <a:pt x="180" y="168"/>
                    </a:lnTo>
                    <a:lnTo>
                      <a:pt x="156" y="168"/>
                    </a:lnTo>
                    <a:lnTo>
                      <a:pt x="156" y="174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50" y="204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50" y="228"/>
                    </a:lnTo>
                    <a:lnTo>
                      <a:pt x="162" y="234"/>
                    </a:lnTo>
                    <a:lnTo>
                      <a:pt x="162" y="246"/>
                    </a:lnTo>
                    <a:lnTo>
                      <a:pt x="174" y="252"/>
                    </a:lnTo>
                    <a:lnTo>
                      <a:pt x="174" y="258"/>
                    </a:lnTo>
                    <a:lnTo>
                      <a:pt x="174" y="270"/>
                    </a:lnTo>
                    <a:lnTo>
                      <a:pt x="168" y="276"/>
                    </a:lnTo>
                    <a:lnTo>
                      <a:pt x="162" y="282"/>
                    </a:lnTo>
                    <a:lnTo>
                      <a:pt x="150" y="288"/>
                    </a:lnTo>
                    <a:lnTo>
                      <a:pt x="156" y="294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18"/>
                    </a:lnTo>
                    <a:lnTo>
                      <a:pt x="150" y="324"/>
                    </a:lnTo>
                    <a:lnTo>
                      <a:pt x="144" y="330"/>
                    </a:lnTo>
                    <a:lnTo>
                      <a:pt x="132" y="342"/>
                    </a:lnTo>
                    <a:lnTo>
                      <a:pt x="114" y="348"/>
                    </a:lnTo>
                    <a:lnTo>
                      <a:pt x="114" y="342"/>
                    </a:lnTo>
                    <a:lnTo>
                      <a:pt x="102" y="330"/>
                    </a:lnTo>
                    <a:lnTo>
                      <a:pt x="102" y="318"/>
                    </a:lnTo>
                    <a:lnTo>
                      <a:pt x="96" y="324"/>
                    </a:lnTo>
                    <a:lnTo>
                      <a:pt x="84" y="330"/>
                    </a:lnTo>
                    <a:lnTo>
                      <a:pt x="78" y="330"/>
                    </a:lnTo>
                    <a:lnTo>
                      <a:pt x="72" y="330"/>
                    </a:lnTo>
                    <a:lnTo>
                      <a:pt x="54" y="330"/>
                    </a:lnTo>
                    <a:lnTo>
                      <a:pt x="54" y="330"/>
                    </a:lnTo>
                    <a:lnTo>
                      <a:pt x="36" y="348"/>
                    </a:lnTo>
                    <a:close/>
                  </a:path>
                </a:pathLst>
              </a:custGeom>
              <a:solidFill>
                <a:srgbClr val="00642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" name="Freeform 3">
                <a:hlinkClick r:id="rId38"/>
              </p:cNvPr>
              <p:cNvSpPr>
                <a:spLocks/>
              </p:cNvSpPr>
              <p:nvPr/>
            </p:nvSpPr>
            <p:spPr bwMode="auto">
              <a:xfrm>
                <a:off x="1047173" y="3023682"/>
                <a:ext cx="1789345" cy="1536864"/>
              </a:xfrm>
              <a:custGeom>
                <a:avLst/>
                <a:gdLst/>
                <a:ahLst/>
                <a:cxnLst>
                  <a:cxn ang="0">
                    <a:pos x="72" y="48"/>
                  </a:cxn>
                  <a:cxn ang="0">
                    <a:pos x="138" y="78"/>
                  </a:cxn>
                  <a:cxn ang="0">
                    <a:pos x="174" y="102"/>
                  </a:cxn>
                  <a:cxn ang="0">
                    <a:pos x="156" y="144"/>
                  </a:cxn>
                  <a:cxn ang="0">
                    <a:pos x="198" y="168"/>
                  </a:cxn>
                  <a:cxn ang="0">
                    <a:pos x="216" y="138"/>
                  </a:cxn>
                  <a:cxn ang="0">
                    <a:pos x="234" y="96"/>
                  </a:cxn>
                  <a:cxn ang="0">
                    <a:pos x="246" y="60"/>
                  </a:cxn>
                  <a:cxn ang="0">
                    <a:pos x="210" y="18"/>
                  </a:cxn>
                  <a:cxn ang="0">
                    <a:pos x="258" y="12"/>
                  </a:cxn>
                  <a:cxn ang="0">
                    <a:pos x="288" y="30"/>
                  </a:cxn>
                  <a:cxn ang="0">
                    <a:pos x="306" y="60"/>
                  </a:cxn>
                  <a:cxn ang="0">
                    <a:pos x="354" y="54"/>
                  </a:cxn>
                  <a:cxn ang="0">
                    <a:pos x="390" y="48"/>
                  </a:cxn>
                  <a:cxn ang="0">
                    <a:pos x="420" y="66"/>
                  </a:cxn>
                  <a:cxn ang="0">
                    <a:pos x="420" y="96"/>
                  </a:cxn>
                  <a:cxn ang="0">
                    <a:pos x="408" y="144"/>
                  </a:cxn>
                  <a:cxn ang="0">
                    <a:pos x="450" y="132"/>
                  </a:cxn>
                  <a:cxn ang="0">
                    <a:pos x="480" y="132"/>
                  </a:cxn>
                  <a:cxn ang="0">
                    <a:pos x="516" y="120"/>
                  </a:cxn>
                  <a:cxn ang="0">
                    <a:pos x="540" y="150"/>
                  </a:cxn>
                  <a:cxn ang="0">
                    <a:pos x="552" y="174"/>
                  </a:cxn>
                  <a:cxn ang="0">
                    <a:pos x="540" y="204"/>
                  </a:cxn>
                  <a:cxn ang="0">
                    <a:pos x="582" y="222"/>
                  </a:cxn>
                  <a:cxn ang="0">
                    <a:pos x="594" y="246"/>
                  </a:cxn>
                  <a:cxn ang="0">
                    <a:pos x="600" y="270"/>
                  </a:cxn>
                  <a:cxn ang="0">
                    <a:pos x="594" y="300"/>
                  </a:cxn>
                  <a:cxn ang="0">
                    <a:pos x="588" y="324"/>
                  </a:cxn>
                  <a:cxn ang="0">
                    <a:pos x="600" y="342"/>
                  </a:cxn>
                  <a:cxn ang="0">
                    <a:pos x="600" y="366"/>
                  </a:cxn>
                  <a:cxn ang="0">
                    <a:pos x="570" y="366"/>
                  </a:cxn>
                  <a:cxn ang="0">
                    <a:pos x="528" y="366"/>
                  </a:cxn>
                  <a:cxn ang="0">
                    <a:pos x="516" y="390"/>
                  </a:cxn>
                  <a:cxn ang="0">
                    <a:pos x="516" y="408"/>
                  </a:cxn>
                  <a:cxn ang="0">
                    <a:pos x="522" y="432"/>
                  </a:cxn>
                  <a:cxn ang="0">
                    <a:pos x="516" y="456"/>
                  </a:cxn>
                  <a:cxn ang="0">
                    <a:pos x="516" y="474"/>
                  </a:cxn>
                  <a:cxn ang="0">
                    <a:pos x="516" y="498"/>
                  </a:cxn>
                  <a:cxn ang="0">
                    <a:pos x="516" y="528"/>
                  </a:cxn>
                  <a:cxn ang="0">
                    <a:pos x="486" y="510"/>
                  </a:cxn>
                  <a:cxn ang="0">
                    <a:pos x="462" y="474"/>
                  </a:cxn>
                  <a:cxn ang="0">
                    <a:pos x="408" y="438"/>
                  </a:cxn>
                  <a:cxn ang="0">
                    <a:pos x="366" y="420"/>
                  </a:cxn>
                  <a:cxn ang="0">
                    <a:pos x="324" y="402"/>
                  </a:cxn>
                  <a:cxn ang="0">
                    <a:pos x="282" y="384"/>
                  </a:cxn>
                  <a:cxn ang="0">
                    <a:pos x="246" y="372"/>
                  </a:cxn>
                  <a:cxn ang="0">
                    <a:pos x="228" y="366"/>
                  </a:cxn>
                  <a:cxn ang="0">
                    <a:pos x="204" y="354"/>
                  </a:cxn>
                  <a:cxn ang="0">
                    <a:pos x="180" y="342"/>
                  </a:cxn>
                  <a:cxn ang="0">
                    <a:pos x="156" y="312"/>
                  </a:cxn>
                  <a:cxn ang="0">
                    <a:pos x="126" y="264"/>
                  </a:cxn>
                  <a:cxn ang="0">
                    <a:pos x="96" y="234"/>
                  </a:cxn>
                  <a:cxn ang="0">
                    <a:pos x="42" y="210"/>
                  </a:cxn>
                  <a:cxn ang="0">
                    <a:pos x="0" y="204"/>
                  </a:cxn>
                  <a:cxn ang="0">
                    <a:pos x="0" y="180"/>
                  </a:cxn>
                  <a:cxn ang="0">
                    <a:pos x="18" y="156"/>
                  </a:cxn>
                  <a:cxn ang="0">
                    <a:pos x="18" y="114"/>
                  </a:cxn>
                  <a:cxn ang="0">
                    <a:pos x="24" y="78"/>
                  </a:cxn>
                </a:cxnLst>
                <a:rect l="0" t="0" r="r" b="b"/>
                <a:pathLst>
                  <a:path w="606" h="528">
                    <a:moveTo>
                      <a:pt x="24" y="54"/>
                    </a:moveTo>
                    <a:lnTo>
                      <a:pt x="36" y="42"/>
                    </a:lnTo>
                    <a:lnTo>
                      <a:pt x="48" y="48"/>
                    </a:lnTo>
                    <a:lnTo>
                      <a:pt x="72" y="48"/>
                    </a:lnTo>
                    <a:lnTo>
                      <a:pt x="90" y="54"/>
                    </a:lnTo>
                    <a:lnTo>
                      <a:pt x="108" y="60"/>
                    </a:lnTo>
                    <a:lnTo>
                      <a:pt x="120" y="72"/>
                    </a:lnTo>
                    <a:lnTo>
                      <a:pt x="138" y="78"/>
                    </a:lnTo>
                    <a:lnTo>
                      <a:pt x="150" y="72"/>
                    </a:lnTo>
                    <a:lnTo>
                      <a:pt x="162" y="72"/>
                    </a:lnTo>
                    <a:lnTo>
                      <a:pt x="174" y="84"/>
                    </a:lnTo>
                    <a:lnTo>
                      <a:pt x="174" y="102"/>
                    </a:lnTo>
                    <a:lnTo>
                      <a:pt x="168" y="114"/>
                    </a:lnTo>
                    <a:lnTo>
                      <a:pt x="162" y="126"/>
                    </a:lnTo>
                    <a:lnTo>
                      <a:pt x="156" y="132"/>
                    </a:lnTo>
                    <a:lnTo>
                      <a:pt x="156" y="144"/>
                    </a:lnTo>
                    <a:lnTo>
                      <a:pt x="162" y="156"/>
                    </a:lnTo>
                    <a:lnTo>
                      <a:pt x="174" y="168"/>
                    </a:lnTo>
                    <a:lnTo>
                      <a:pt x="186" y="168"/>
                    </a:lnTo>
                    <a:lnTo>
                      <a:pt x="198" y="168"/>
                    </a:lnTo>
                    <a:lnTo>
                      <a:pt x="210" y="162"/>
                    </a:lnTo>
                    <a:lnTo>
                      <a:pt x="216" y="156"/>
                    </a:lnTo>
                    <a:lnTo>
                      <a:pt x="216" y="144"/>
                    </a:lnTo>
                    <a:lnTo>
                      <a:pt x="216" y="138"/>
                    </a:lnTo>
                    <a:lnTo>
                      <a:pt x="216" y="120"/>
                    </a:lnTo>
                    <a:lnTo>
                      <a:pt x="222" y="108"/>
                    </a:lnTo>
                    <a:lnTo>
                      <a:pt x="222" y="102"/>
                    </a:lnTo>
                    <a:lnTo>
                      <a:pt x="234" y="96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40" y="42"/>
                    </a:lnTo>
                    <a:lnTo>
                      <a:pt x="228" y="42"/>
                    </a:lnTo>
                    <a:lnTo>
                      <a:pt x="216" y="36"/>
                    </a:lnTo>
                    <a:lnTo>
                      <a:pt x="210" y="18"/>
                    </a:lnTo>
                    <a:lnTo>
                      <a:pt x="222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58" y="12"/>
                    </a:lnTo>
                    <a:lnTo>
                      <a:pt x="264" y="12"/>
                    </a:lnTo>
                    <a:lnTo>
                      <a:pt x="270" y="18"/>
                    </a:lnTo>
                    <a:lnTo>
                      <a:pt x="276" y="24"/>
                    </a:lnTo>
                    <a:lnTo>
                      <a:pt x="288" y="30"/>
                    </a:lnTo>
                    <a:lnTo>
                      <a:pt x="294" y="36"/>
                    </a:lnTo>
                    <a:lnTo>
                      <a:pt x="300" y="42"/>
                    </a:lnTo>
                    <a:lnTo>
                      <a:pt x="306" y="48"/>
                    </a:lnTo>
                    <a:lnTo>
                      <a:pt x="306" y="60"/>
                    </a:lnTo>
                    <a:lnTo>
                      <a:pt x="318" y="66"/>
                    </a:lnTo>
                    <a:lnTo>
                      <a:pt x="330" y="54"/>
                    </a:lnTo>
                    <a:lnTo>
                      <a:pt x="342" y="54"/>
                    </a:lnTo>
                    <a:lnTo>
                      <a:pt x="354" y="54"/>
                    </a:lnTo>
                    <a:lnTo>
                      <a:pt x="360" y="54"/>
                    </a:lnTo>
                    <a:lnTo>
                      <a:pt x="372" y="54"/>
                    </a:lnTo>
                    <a:lnTo>
                      <a:pt x="384" y="48"/>
                    </a:lnTo>
                    <a:lnTo>
                      <a:pt x="390" y="48"/>
                    </a:lnTo>
                    <a:lnTo>
                      <a:pt x="396" y="48"/>
                    </a:lnTo>
                    <a:lnTo>
                      <a:pt x="396" y="60"/>
                    </a:lnTo>
                    <a:lnTo>
                      <a:pt x="408" y="54"/>
                    </a:lnTo>
                    <a:lnTo>
                      <a:pt x="420" y="66"/>
                    </a:lnTo>
                    <a:lnTo>
                      <a:pt x="426" y="78"/>
                    </a:lnTo>
                    <a:lnTo>
                      <a:pt x="426" y="84"/>
                    </a:lnTo>
                    <a:lnTo>
                      <a:pt x="420" y="90"/>
                    </a:lnTo>
                    <a:lnTo>
                      <a:pt x="420" y="96"/>
                    </a:lnTo>
                    <a:lnTo>
                      <a:pt x="420" y="108"/>
                    </a:lnTo>
                    <a:lnTo>
                      <a:pt x="414" y="120"/>
                    </a:lnTo>
                    <a:lnTo>
                      <a:pt x="408" y="132"/>
                    </a:lnTo>
                    <a:lnTo>
                      <a:pt x="408" y="144"/>
                    </a:lnTo>
                    <a:lnTo>
                      <a:pt x="420" y="150"/>
                    </a:lnTo>
                    <a:lnTo>
                      <a:pt x="432" y="156"/>
                    </a:lnTo>
                    <a:lnTo>
                      <a:pt x="444" y="150"/>
                    </a:lnTo>
                    <a:lnTo>
                      <a:pt x="450" y="132"/>
                    </a:lnTo>
                    <a:lnTo>
                      <a:pt x="456" y="126"/>
                    </a:lnTo>
                    <a:lnTo>
                      <a:pt x="468" y="120"/>
                    </a:lnTo>
                    <a:lnTo>
                      <a:pt x="474" y="126"/>
                    </a:lnTo>
                    <a:lnTo>
                      <a:pt x="480" y="132"/>
                    </a:lnTo>
                    <a:lnTo>
                      <a:pt x="492" y="138"/>
                    </a:lnTo>
                    <a:lnTo>
                      <a:pt x="492" y="126"/>
                    </a:lnTo>
                    <a:lnTo>
                      <a:pt x="504" y="114"/>
                    </a:lnTo>
                    <a:lnTo>
                      <a:pt x="516" y="120"/>
                    </a:lnTo>
                    <a:lnTo>
                      <a:pt x="522" y="126"/>
                    </a:lnTo>
                    <a:lnTo>
                      <a:pt x="528" y="138"/>
                    </a:lnTo>
                    <a:lnTo>
                      <a:pt x="534" y="144"/>
                    </a:lnTo>
                    <a:lnTo>
                      <a:pt x="540" y="150"/>
                    </a:lnTo>
                    <a:lnTo>
                      <a:pt x="546" y="156"/>
                    </a:lnTo>
                    <a:lnTo>
                      <a:pt x="552" y="162"/>
                    </a:lnTo>
                    <a:lnTo>
                      <a:pt x="546" y="168"/>
                    </a:lnTo>
                    <a:lnTo>
                      <a:pt x="552" y="174"/>
                    </a:lnTo>
                    <a:lnTo>
                      <a:pt x="552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04"/>
                    </a:lnTo>
                    <a:lnTo>
                      <a:pt x="546" y="210"/>
                    </a:lnTo>
                    <a:lnTo>
                      <a:pt x="558" y="216"/>
                    </a:lnTo>
                    <a:lnTo>
                      <a:pt x="570" y="222"/>
                    </a:lnTo>
                    <a:lnTo>
                      <a:pt x="582" y="222"/>
                    </a:lnTo>
                    <a:lnTo>
                      <a:pt x="594" y="228"/>
                    </a:lnTo>
                    <a:lnTo>
                      <a:pt x="600" y="234"/>
                    </a:lnTo>
                    <a:lnTo>
                      <a:pt x="594" y="240"/>
                    </a:lnTo>
                    <a:lnTo>
                      <a:pt x="594" y="246"/>
                    </a:lnTo>
                    <a:lnTo>
                      <a:pt x="594" y="252"/>
                    </a:lnTo>
                    <a:lnTo>
                      <a:pt x="600" y="258"/>
                    </a:lnTo>
                    <a:lnTo>
                      <a:pt x="594" y="258"/>
                    </a:lnTo>
                    <a:lnTo>
                      <a:pt x="600" y="270"/>
                    </a:lnTo>
                    <a:lnTo>
                      <a:pt x="600" y="276"/>
                    </a:lnTo>
                    <a:lnTo>
                      <a:pt x="594" y="288"/>
                    </a:lnTo>
                    <a:lnTo>
                      <a:pt x="600" y="294"/>
                    </a:lnTo>
                    <a:lnTo>
                      <a:pt x="594" y="300"/>
                    </a:lnTo>
                    <a:lnTo>
                      <a:pt x="594" y="306"/>
                    </a:lnTo>
                    <a:lnTo>
                      <a:pt x="588" y="312"/>
                    </a:lnTo>
                    <a:lnTo>
                      <a:pt x="588" y="318"/>
                    </a:lnTo>
                    <a:lnTo>
                      <a:pt x="588" y="324"/>
                    </a:lnTo>
                    <a:lnTo>
                      <a:pt x="588" y="330"/>
                    </a:lnTo>
                    <a:lnTo>
                      <a:pt x="594" y="336"/>
                    </a:lnTo>
                    <a:lnTo>
                      <a:pt x="600" y="336"/>
                    </a:lnTo>
                    <a:lnTo>
                      <a:pt x="600" y="342"/>
                    </a:lnTo>
                    <a:lnTo>
                      <a:pt x="606" y="348"/>
                    </a:lnTo>
                    <a:lnTo>
                      <a:pt x="600" y="348"/>
                    </a:lnTo>
                    <a:lnTo>
                      <a:pt x="600" y="354"/>
                    </a:lnTo>
                    <a:lnTo>
                      <a:pt x="600" y="366"/>
                    </a:lnTo>
                    <a:lnTo>
                      <a:pt x="594" y="366"/>
                    </a:lnTo>
                    <a:lnTo>
                      <a:pt x="582" y="378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6" y="366"/>
                    </a:lnTo>
                    <a:lnTo>
                      <a:pt x="534" y="366"/>
                    </a:lnTo>
                    <a:lnTo>
                      <a:pt x="528" y="366"/>
                    </a:lnTo>
                    <a:lnTo>
                      <a:pt x="522" y="372"/>
                    </a:lnTo>
                    <a:lnTo>
                      <a:pt x="522" y="378"/>
                    </a:lnTo>
                    <a:lnTo>
                      <a:pt x="516" y="384"/>
                    </a:lnTo>
                    <a:lnTo>
                      <a:pt x="516" y="390"/>
                    </a:lnTo>
                    <a:lnTo>
                      <a:pt x="516" y="396"/>
                    </a:lnTo>
                    <a:lnTo>
                      <a:pt x="522" y="396"/>
                    </a:lnTo>
                    <a:lnTo>
                      <a:pt x="516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8"/>
                    </a:lnTo>
                    <a:lnTo>
                      <a:pt x="516" y="444"/>
                    </a:lnTo>
                    <a:lnTo>
                      <a:pt x="516" y="450"/>
                    </a:lnTo>
                    <a:lnTo>
                      <a:pt x="516" y="456"/>
                    </a:lnTo>
                    <a:lnTo>
                      <a:pt x="522" y="462"/>
                    </a:lnTo>
                    <a:lnTo>
                      <a:pt x="516" y="468"/>
                    </a:lnTo>
                    <a:lnTo>
                      <a:pt x="516" y="474"/>
                    </a:lnTo>
                    <a:lnTo>
                      <a:pt x="516" y="474"/>
                    </a:lnTo>
                    <a:lnTo>
                      <a:pt x="516" y="480"/>
                    </a:lnTo>
                    <a:lnTo>
                      <a:pt x="516" y="486"/>
                    </a:lnTo>
                    <a:lnTo>
                      <a:pt x="516" y="492"/>
                    </a:lnTo>
                    <a:lnTo>
                      <a:pt x="516" y="498"/>
                    </a:lnTo>
                    <a:lnTo>
                      <a:pt x="516" y="504"/>
                    </a:lnTo>
                    <a:lnTo>
                      <a:pt x="522" y="510"/>
                    </a:lnTo>
                    <a:lnTo>
                      <a:pt x="522" y="522"/>
                    </a:lnTo>
                    <a:lnTo>
                      <a:pt x="516" y="528"/>
                    </a:lnTo>
                    <a:lnTo>
                      <a:pt x="510" y="528"/>
                    </a:lnTo>
                    <a:lnTo>
                      <a:pt x="498" y="528"/>
                    </a:lnTo>
                    <a:lnTo>
                      <a:pt x="492" y="516"/>
                    </a:lnTo>
                    <a:lnTo>
                      <a:pt x="486" y="510"/>
                    </a:lnTo>
                    <a:lnTo>
                      <a:pt x="480" y="498"/>
                    </a:lnTo>
                    <a:lnTo>
                      <a:pt x="474" y="498"/>
                    </a:lnTo>
                    <a:lnTo>
                      <a:pt x="468" y="486"/>
                    </a:lnTo>
                    <a:lnTo>
                      <a:pt x="462" y="474"/>
                    </a:lnTo>
                    <a:lnTo>
                      <a:pt x="450" y="462"/>
                    </a:lnTo>
                    <a:lnTo>
                      <a:pt x="438" y="456"/>
                    </a:lnTo>
                    <a:lnTo>
                      <a:pt x="426" y="444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84" y="438"/>
                    </a:lnTo>
                    <a:lnTo>
                      <a:pt x="378" y="426"/>
                    </a:lnTo>
                    <a:lnTo>
                      <a:pt x="366" y="420"/>
                    </a:lnTo>
                    <a:lnTo>
                      <a:pt x="354" y="414"/>
                    </a:lnTo>
                    <a:lnTo>
                      <a:pt x="342" y="408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12" y="402"/>
                    </a:lnTo>
                    <a:lnTo>
                      <a:pt x="300" y="390"/>
                    </a:lnTo>
                    <a:lnTo>
                      <a:pt x="288" y="378"/>
                    </a:lnTo>
                    <a:lnTo>
                      <a:pt x="282" y="384"/>
                    </a:lnTo>
                    <a:lnTo>
                      <a:pt x="270" y="390"/>
                    </a:lnTo>
                    <a:lnTo>
                      <a:pt x="258" y="390"/>
                    </a:lnTo>
                    <a:lnTo>
                      <a:pt x="252" y="378"/>
                    </a:lnTo>
                    <a:lnTo>
                      <a:pt x="246" y="372"/>
                    </a:lnTo>
                    <a:lnTo>
                      <a:pt x="240" y="360"/>
                    </a:lnTo>
                    <a:lnTo>
                      <a:pt x="234" y="348"/>
                    </a:lnTo>
                    <a:lnTo>
                      <a:pt x="240" y="390"/>
                    </a:lnTo>
                    <a:lnTo>
                      <a:pt x="228" y="366"/>
                    </a:lnTo>
                    <a:lnTo>
                      <a:pt x="228" y="360"/>
                    </a:lnTo>
                    <a:lnTo>
                      <a:pt x="222" y="354"/>
                    </a:lnTo>
                    <a:lnTo>
                      <a:pt x="210" y="354"/>
                    </a:lnTo>
                    <a:lnTo>
                      <a:pt x="204" y="354"/>
                    </a:lnTo>
                    <a:lnTo>
                      <a:pt x="192" y="354"/>
                    </a:lnTo>
                    <a:lnTo>
                      <a:pt x="192" y="348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56" y="324"/>
                    </a:lnTo>
                    <a:lnTo>
                      <a:pt x="156" y="312"/>
                    </a:lnTo>
                    <a:lnTo>
                      <a:pt x="144" y="294"/>
                    </a:lnTo>
                    <a:lnTo>
                      <a:pt x="138" y="282"/>
                    </a:lnTo>
                    <a:lnTo>
                      <a:pt x="132" y="270"/>
                    </a:lnTo>
                    <a:lnTo>
                      <a:pt x="126" y="264"/>
                    </a:lnTo>
                    <a:lnTo>
                      <a:pt x="120" y="252"/>
                    </a:lnTo>
                    <a:lnTo>
                      <a:pt x="114" y="240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84" y="228"/>
                    </a:lnTo>
                    <a:lnTo>
                      <a:pt x="66" y="222"/>
                    </a:lnTo>
                    <a:lnTo>
                      <a:pt x="54" y="216"/>
                    </a:lnTo>
                    <a:lnTo>
                      <a:pt x="42" y="210"/>
                    </a:lnTo>
                    <a:lnTo>
                      <a:pt x="36" y="210"/>
                    </a:lnTo>
                    <a:lnTo>
                      <a:pt x="30" y="210"/>
                    </a:lnTo>
                    <a:lnTo>
                      <a:pt x="18" y="210"/>
                    </a:lnTo>
                    <a:lnTo>
                      <a:pt x="0" y="204"/>
                    </a:lnTo>
                    <a:lnTo>
                      <a:pt x="6" y="198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0" y="168"/>
                    </a:lnTo>
                    <a:lnTo>
                      <a:pt x="0" y="162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24" y="150"/>
                    </a:lnTo>
                    <a:lnTo>
                      <a:pt x="24" y="132"/>
                    </a:lnTo>
                    <a:lnTo>
                      <a:pt x="18" y="126"/>
                    </a:lnTo>
                    <a:lnTo>
                      <a:pt x="18" y="114"/>
                    </a:lnTo>
                    <a:lnTo>
                      <a:pt x="18" y="108"/>
                    </a:lnTo>
                    <a:lnTo>
                      <a:pt x="18" y="96"/>
                    </a:lnTo>
                    <a:lnTo>
                      <a:pt x="18" y="84"/>
                    </a:lnTo>
                    <a:lnTo>
                      <a:pt x="24" y="78"/>
                    </a:lnTo>
                    <a:lnTo>
                      <a:pt x="36" y="66"/>
                    </a:lnTo>
                    <a:lnTo>
                      <a:pt x="24" y="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7" name="Freeform 35">
                <a:hlinkClick r:id="rId39"/>
              </p:cNvPr>
              <p:cNvSpPr>
                <a:spLocks/>
              </p:cNvSpPr>
              <p:nvPr/>
            </p:nvSpPr>
            <p:spPr bwMode="auto">
              <a:xfrm>
                <a:off x="4912064" y="1966018"/>
                <a:ext cx="1541317" cy="1746436"/>
              </a:xfrm>
              <a:custGeom>
                <a:avLst/>
                <a:gdLst/>
                <a:ahLst/>
                <a:cxnLst>
                  <a:cxn ang="0">
                    <a:pos x="90" y="588"/>
                  </a:cxn>
                  <a:cxn ang="0">
                    <a:pos x="126" y="546"/>
                  </a:cxn>
                  <a:cxn ang="0">
                    <a:pos x="180" y="522"/>
                  </a:cxn>
                  <a:cxn ang="0">
                    <a:pos x="228" y="510"/>
                  </a:cxn>
                  <a:cxn ang="0">
                    <a:pos x="270" y="534"/>
                  </a:cxn>
                  <a:cxn ang="0">
                    <a:pos x="300" y="480"/>
                  </a:cxn>
                  <a:cxn ang="0">
                    <a:pos x="324" y="438"/>
                  </a:cxn>
                  <a:cxn ang="0">
                    <a:pos x="360" y="444"/>
                  </a:cxn>
                  <a:cxn ang="0">
                    <a:pos x="396" y="408"/>
                  </a:cxn>
                  <a:cxn ang="0">
                    <a:pos x="444" y="378"/>
                  </a:cxn>
                  <a:cxn ang="0">
                    <a:pos x="498" y="348"/>
                  </a:cxn>
                  <a:cxn ang="0">
                    <a:pos x="504" y="300"/>
                  </a:cxn>
                  <a:cxn ang="0">
                    <a:pos x="510" y="240"/>
                  </a:cxn>
                  <a:cxn ang="0">
                    <a:pos x="462" y="204"/>
                  </a:cxn>
                  <a:cxn ang="0">
                    <a:pos x="444" y="186"/>
                  </a:cxn>
                  <a:cxn ang="0">
                    <a:pos x="432" y="144"/>
                  </a:cxn>
                  <a:cxn ang="0">
                    <a:pos x="420" y="78"/>
                  </a:cxn>
                  <a:cxn ang="0">
                    <a:pos x="384" y="24"/>
                  </a:cxn>
                  <a:cxn ang="0">
                    <a:pos x="324" y="12"/>
                  </a:cxn>
                  <a:cxn ang="0">
                    <a:pos x="264" y="6"/>
                  </a:cxn>
                  <a:cxn ang="0">
                    <a:pos x="210" y="18"/>
                  </a:cxn>
                  <a:cxn ang="0">
                    <a:pos x="168" y="48"/>
                  </a:cxn>
                  <a:cxn ang="0">
                    <a:pos x="126" y="78"/>
                  </a:cxn>
                  <a:cxn ang="0">
                    <a:pos x="144" y="114"/>
                  </a:cxn>
                  <a:cxn ang="0">
                    <a:pos x="138" y="144"/>
                  </a:cxn>
                  <a:cxn ang="0">
                    <a:pos x="114" y="168"/>
                  </a:cxn>
                  <a:cxn ang="0">
                    <a:pos x="108" y="192"/>
                  </a:cxn>
                  <a:cxn ang="0">
                    <a:pos x="108" y="222"/>
                  </a:cxn>
                  <a:cxn ang="0">
                    <a:pos x="102" y="258"/>
                  </a:cxn>
                  <a:cxn ang="0">
                    <a:pos x="114" y="294"/>
                  </a:cxn>
                  <a:cxn ang="0">
                    <a:pos x="108" y="318"/>
                  </a:cxn>
                  <a:cxn ang="0">
                    <a:pos x="102" y="342"/>
                  </a:cxn>
                  <a:cxn ang="0">
                    <a:pos x="90" y="360"/>
                  </a:cxn>
                  <a:cxn ang="0">
                    <a:pos x="96" y="372"/>
                  </a:cxn>
                  <a:cxn ang="0">
                    <a:pos x="96" y="390"/>
                  </a:cxn>
                  <a:cxn ang="0">
                    <a:pos x="72" y="402"/>
                  </a:cxn>
                  <a:cxn ang="0">
                    <a:pos x="66" y="420"/>
                  </a:cxn>
                  <a:cxn ang="0">
                    <a:pos x="48" y="438"/>
                  </a:cxn>
                  <a:cxn ang="0">
                    <a:pos x="12" y="450"/>
                  </a:cxn>
                  <a:cxn ang="0">
                    <a:pos x="18" y="474"/>
                  </a:cxn>
                  <a:cxn ang="0">
                    <a:pos x="24" y="504"/>
                  </a:cxn>
                  <a:cxn ang="0">
                    <a:pos x="6" y="534"/>
                  </a:cxn>
                  <a:cxn ang="0">
                    <a:pos x="6" y="558"/>
                  </a:cxn>
                  <a:cxn ang="0">
                    <a:pos x="24" y="588"/>
                  </a:cxn>
                </a:cxnLst>
                <a:rect l="0" t="0" r="r" b="b"/>
                <a:pathLst>
                  <a:path w="522" h="600">
                    <a:moveTo>
                      <a:pt x="54" y="600"/>
                    </a:moveTo>
                    <a:lnTo>
                      <a:pt x="66" y="600"/>
                    </a:lnTo>
                    <a:lnTo>
                      <a:pt x="90" y="588"/>
                    </a:lnTo>
                    <a:lnTo>
                      <a:pt x="96" y="576"/>
                    </a:lnTo>
                    <a:lnTo>
                      <a:pt x="108" y="558"/>
                    </a:lnTo>
                    <a:lnTo>
                      <a:pt x="126" y="546"/>
                    </a:lnTo>
                    <a:lnTo>
                      <a:pt x="144" y="534"/>
                    </a:lnTo>
                    <a:lnTo>
                      <a:pt x="162" y="534"/>
                    </a:lnTo>
                    <a:lnTo>
                      <a:pt x="180" y="522"/>
                    </a:lnTo>
                    <a:lnTo>
                      <a:pt x="198" y="516"/>
                    </a:lnTo>
                    <a:lnTo>
                      <a:pt x="216" y="516"/>
                    </a:lnTo>
                    <a:lnTo>
                      <a:pt x="228" y="510"/>
                    </a:lnTo>
                    <a:lnTo>
                      <a:pt x="246" y="516"/>
                    </a:lnTo>
                    <a:lnTo>
                      <a:pt x="258" y="528"/>
                    </a:lnTo>
                    <a:lnTo>
                      <a:pt x="270" y="534"/>
                    </a:lnTo>
                    <a:lnTo>
                      <a:pt x="288" y="522"/>
                    </a:lnTo>
                    <a:lnTo>
                      <a:pt x="294" y="504"/>
                    </a:lnTo>
                    <a:lnTo>
                      <a:pt x="300" y="480"/>
                    </a:lnTo>
                    <a:lnTo>
                      <a:pt x="306" y="468"/>
                    </a:lnTo>
                    <a:lnTo>
                      <a:pt x="318" y="450"/>
                    </a:lnTo>
                    <a:lnTo>
                      <a:pt x="324" y="438"/>
                    </a:lnTo>
                    <a:lnTo>
                      <a:pt x="342" y="432"/>
                    </a:lnTo>
                    <a:lnTo>
                      <a:pt x="354" y="426"/>
                    </a:lnTo>
                    <a:lnTo>
                      <a:pt x="360" y="444"/>
                    </a:lnTo>
                    <a:lnTo>
                      <a:pt x="372" y="444"/>
                    </a:lnTo>
                    <a:lnTo>
                      <a:pt x="378" y="420"/>
                    </a:lnTo>
                    <a:lnTo>
                      <a:pt x="396" y="408"/>
                    </a:lnTo>
                    <a:lnTo>
                      <a:pt x="408" y="390"/>
                    </a:lnTo>
                    <a:lnTo>
                      <a:pt x="426" y="390"/>
                    </a:lnTo>
                    <a:lnTo>
                      <a:pt x="444" y="378"/>
                    </a:lnTo>
                    <a:lnTo>
                      <a:pt x="462" y="372"/>
                    </a:lnTo>
                    <a:lnTo>
                      <a:pt x="480" y="360"/>
                    </a:lnTo>
                    <a:lnTo>
                      <a:pt x="498" y="348"/>
                    </a:lnTo>
                    <a:lnTo>
                      <a:pt x="516" y="330"/>
                    </a:lnTo>
                    <a:lnTo>
                      <a:pt x="522" y="312"/>
                    </a:lnTo>
                    <a:lnTo>
                      <a:pt x="504" y="300"/>
                    </a:lnTo>
                    <a:lnTo>
                      <a:pt x="504" y="288"/>
                    </a:lnTo>
                    <a:lnTo>
                      <a:pt x="504" y="270"/>
                    </a:lnTo>
                    <a:lnTo>
                      <a:pt x="510" y="240"/>
                    </a:lnTo>
                    <a:lnTo>
                      <a:pt x="498" y="228"/>
                    </a:lnTo>
                    <a:lnTo>
                      <a:pt x="480" y="210"/>
                    </a:lnTo>
                    <a:lnTo>
                      <a:pt x="462" y="204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44" y="186"/>
                    </a:lnTo>
                    <a:lnTo>
                      <a:pt x="438" y="168"/>
                    </a:lnTo>
                    <a:lnTo>
                      <a:pt x="450" y="156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26" y="96"/>
                    </a:lnTo>
                    <a:lnTo>
                      <a:pt x="420" y="78"/>
                    </a:lnTo>
                    <a:lnTo>
                      <a:pt x="408" y="54"/>
                    </a:lnTo>
                    <a:lnTo>
                      <a:pt x="390" y="42"/>
                    </a:lnTo>
                    <a:lnTo>
                      <a:pt x="384" y="24"/>
                    </a:lnTo>
                    <a:lnTo>
                      <a:pt x="366" y="6"/>
                    </a:lnTo>
                    <a:lnTo>
                      <a:pt x="348" y="6"/>
                    </a:lnTo>
                    <a:lnTo>
                      <a:pt x="324" y="12"/>
                    </a:lnTo>
                    <a:lnTo>
                      <a:pt x="300" y="18"/>
                    </a:lnTo>
                    <a:lnTo>
                      <a:pt x="276" y="0"/>
                    </a:lnTo>
                    <a:lnTo>
                      <a:pt x="264" y="6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210" y="18"/>
                    </a:lnTo>
                    <a:lnTo>
                      <a:pt x="198" y="30"/>
                    </a:lnTo>
                    <a:lnTo>
                      <a:pt x="186" y="42"/>
                    </a:lnTo>
                    <a:lnTo>
                      <a:pt x="168" y="48"/>
                    </a:lnTo>
                    <a:lnTo>
                      <a:pt x="156" y="60"/>
                    </a:lnTo>
                    <a:lnTo>
                      <a:pt x="138" y="66"/>
                    </a:lnTo>
                    <a:lnTo>
                      <a:pt x="126" y="78"/>
                    </a:lnTo>
                    <a:lnTo>
                      <a:pt x="126" y="90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38" y="144"/>
                    </a:lnTo>
                    <a:lnTo>
                      <a:pt x="132" y="150"/>
                    </a:lnTo>
                    <a:lnTo>
                      <a:pt x="126" y="162"/>
                    </a:lnTo>
                    <a:lnTo>
                      <a:pt x="114" y="168"/>
                    </a:lnTo>
                    <a:lnTo>
                      <a:pt x="114" y="180"/>
                    </a:lnTo>
                    <a:lnTo>
                      <a:pt x="108" y="186"/>
                    </a:lnTo>
                    <a:lnTo>
                      <a:pt x="108" y="192"/>
                    </a:lnTo>
                    <a:lnTo>
                      <a:pt x="108" y="204"/>
                    </a:lnTo>
                    <a:lnTo>
                      <a:pt x="102" y="210"/>
                    </a:lnTo>
                    <a:lnTo>
                      <a:pt x="108" y="222"/>
                    </a:lnTo>
                    <a:lnTo>
                      <a:pt x="114" y="234"/>
                    </a:lnTo>
                    <a:lnTo>
                      <a:pt x="108" y="240"/>
                    </a:lnTo>
                    <a:lnTo>
                      <a:pt x="102" y="258"/>
                    </a:lnTo>
                    <a:lnTo>
                      <a:pt x="96" y="270"/>
                    </a:lnTo>
                    <a:lnTo>
                      <a:pt x="90" y="288"/>
                    </a:lnTo>
                    <a:lnTo>
                      <a:pt x="114" y="294"/>
                    </a:lnTo>
                    <a:lnTo>
                      <a:pt x="114" y="306"/>
                    </a:lnTo>
                    <a:lnTo>
                      <a:pt x="108" y="312"/>
                    </a:lnTo>
                    <a:lnTo>
                      <a:pt x="108" y="318"/>
                    </a:lnTo>
                    <a:lnTo>
                      <a:pt x="114" y="324"/>
                    </a:lnTo>
                    <a:lnTo>
                      <a:pt x="114" y="330"/>
                    </a:lnTo>
                    <a:lnTo>
                      <a:pt x="102" y="342"/>
                    </a:lnTo>
                    <a:lnTo>
                      <a:pt x="96" y="348"/>
                    </a:lnTo>
                    <a:lnTo>
                      <a:pt x="102" y="354"/>
                    </a:lnTo>
                    <a:lnTo>
                      <a:pt x="90" y="360"/>
                    </a:lnTo>
                    <a:lnTo>
                      <a:pt x="90" y="366"/>
                    </a:lnTo>
                    <a:lnTo>
                      <a:pt x="90" y="372"/>
                    </a:lnTo>
                    <a:lnTo>
                      <a:pt x="96" y="372"/>
                    </a:lnTo>
                    <a:lnTo>
                      <a:pt x="90" y="378"/>
                    </a:lnTo>
                    <a:lnTo>
                      <a:pt x="78" y="384"/>
                    </a:lnTo>
                    <a:lnTo>
                      <a:pt x="96" y="390"/>
                    </a:lnTo>
                    <a:lnTo>
                      <a:pt x="78" y="396"/>
                    </a:lnTo>
                    <a:lnTo>
                      <a:pt x="72" y="396"/>
                    </a:lnTo>
                    <a:lnTo>
                      <a:pt x="72" y="402"/>
                    </a:lnTo>
                    <a:lnTo>
                      <a:pt x="72" y="408"/>
                    </a:lnTo>
                    <a:lnTo>
                      <a:pt x="66" y="414"/>
                    </a:lnTo>
                    <a:lnTo>
                      <a:pt x="66" y="420"/>
                    </a:lnTo>
                    <a:lnTo>
                      <a:pt x="60" y="426"/>
                    </a:lnTo>
                    <a:lnTo>
                      <a:pt x="54" y="432"/>
                    </a:lnTo>
                    <a:lnTo>
                      <a:pt x="48" y="438"/>
                    </a:lnTo>
                    <a:lnTo>
                      <a:pt x="48" y="444"/>
                    </a:lnTo>
                    <a:lnTo>
                      <a:pt x="30" y="444"/>
                    </a:lnTo>
                    <a:lnTo>
                      <a:pt x="12" y="450"/>
                    </a:lnTo>
                    <a:lnTo>
                      <a:pt x="18" y="456"/>
                    </a:lnTo>
                    <a:lnTo>
                      <a:pt x="30" y="462"/>
                    </a:lnTo>
                    <a:lnTo>
                      <a:pt x="18" y="474"/>
                    </a:lnTo>
                    <a:lnTo>
                      <a:pt x="12" y="480"/>
                    </a:lnTo>
                    <a:lnTo>
                      <a:pt x="18" y="492"/>
                    </a:lnTo>
                    <a:lnTo>
                      <a:pt x="24" y="504"/>
                    </a:lnTo>
                    <a:lnTo>
                      <a:pt x="12" y="510"/>
                    </a:lnTo>
                    <a:lnTo>
                      <a:pt x="6" y="522"/>
                    </a:lnTo>
                    <a:lnTo>
                      <a:pt x="6" y="534"/>
                    </a:lnTo>
                    <a:lnTo>
                      <a:pt x="6" y="540"/>
                    </a:lnTo>
                    <a:lnTo>
                      <a:pt x="6" y="546"/>
                    </a:lnTo>
                    <a:lnTo>
                      <a:pt x="6" y="558"/>
                    </a:lnTo>
                    <a:lnTo>
                      <a:pt x="0" y="582"/>
                    </a:lnTo>
                    <a:lnTo>
                      <a:pt x="18" y="582"/>
                    </a:lnTo>
                    <a:lnTo>
                      <a:pt x="24" y="588"/>
                    </a:lnTo>
                    <a:lnTo>
                      <a:pt x="24" y="576"/>
                    </a:lnTo>
                    <a:lnTo>
                      <a:pt x="54" y="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24314" y="2504623"/>
                <a:ext cx="719820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Zamfara</a:t>
                </a:r>
                <a:endParaRPr lang="en-US" sz="9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43200" y="2209802"/>
                <a:ext cx="533401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Katsina</a:t>
                </a:r>
                <a:endParaRPr lang="en-US" sz="9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200400" y="2667000"/>
                <a:ext cx="533401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Kano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33799" y="2362200"/>
                <a:ext cx="533401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Jigawa</a:t>
                </a:r>
                <a:endParaRPr lang="en-US" sz="9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19400" y="3276599"/>
                <a:ext cx="533401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Kaduna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8666" y="5204890"/>
                <a:ext cx="685799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Lagos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667000" y="4142602"/>
                <a:ext cx="685799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FCT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362199" y="4599800"/>
                <a:ext cx="685799" cy="3265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Kogi</a:t>
                </a:r>
                <a:endParaRPr lang="en-US" sz="9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187067" y="5638801"/>
                <a:ext cx="685799" cy="522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Cross  River</a:t>
                </a: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4682383" y="5941488"/>
            <a:ext cx="147148" cy="148974"/>
          </a:xfrm>
          <a:prstGeom prst="ellipse">
            <a:avLst/>
          </a:prstGeom>
          <a:solidFill>
            <a:srgbClr val="006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76879" y="5869888"/>
            <a:ext cx="1628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GEMS3 State &amp; Federal</a:t>
            </a:r>
          </a:p>
        </p:txBody>
      </p:sp>
    </p:spTree>
    <p:extLst>
      <p:ext uri="{BB962C8B-B14F-4D97-AF65-F5344CB8AC3E}">
        <p14:creationId xmlns:p14="http://schemas.microsoft.com/office/powerpoint/2010/main" val="236257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"/>
            <a:ext cx="6748616" cy="1236226"/>
          </a:xfrm>
          <a:prstGeom prst="rect">
            <a:avLst/>
          </a:prstGeom>
          <a:solidFill>
            <a:srgbClr val="006E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4" name="Picture 13" descr="logo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6748616" y="1"/>
            <a:ext cx="2394000" cy="123622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389" y="93226"/>
            <a:ext cx="6667227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now looking to expand to new states – working with partners</a:t>
            </a:r>
            <a:endParaRPr lang="en-US" sz="3600" i="1" dirty="0"/>
          </a:p>
        </p:txBody>
      </p:sp>
      <p:sp>
        <p:nvSpPr>
          <p:cNvPr id="65" name="Freeform 29">
            <a:hlinkClick r:id="rId4"/>
          </p:cNvPr>
          <p:cNvSpPr>
            <a:spLocks/>
          </p:cNvSpPr>
          <p:nvPr/>
        </p:nvSpPr>
        <p:spPr bwMode="auto">
          <a:xfrm>
            <a:off x="1762936" y="4508728"/>
            <a:ext cx="609938" cy="183861"/>
          </a:xfrm>
          <a:custGeom>
            <a:avLst/>
            <a:gdLst/>
            <a:ahLst/>
            <a:cxnLst>
              <a:cxn ang="0">
                <a:pos x="246" y="72"/>
              </a:cxn>
              <a:cxn ang="0">
                <a:pos x="252" y="54"/>
              </a:cxn>
              <a:cxn ang="0">
                <a:pos x="252" y="30"/>
              </a:cxn>
              <a:cxn ang="0">
                <a:pos x="234" y="12"/>
              </a:cxn>
              <a:cxn ang="0">
                <a:pos x="216" y="12"/>
              </a:cxn>
              <a:cxn ang="0">
                <a:pos x="198" y="6"/>
              </a:cxn>
              <a:cxn ang="0">
                <a:pos x="180" y="6"/>
              </a:cxn>
              <a:cxn ang="0">
                <a:pos x="168" y="6"/>
              </a:cxn>
              <a:cxn ang="0">
                <a:pos x="150" y="0"/>
              </a:cxn>
              <a:cxn ang="0">
                <a:pos x="132" y="6"/>
              </a:cxn>
              <a:cxn ang="0">
                <a:pos x="114" y="12"/>
              </a:cxn>
              <a:cxn ang="0">
                <a:pos x="90" y="6"/>
              </a:cxn>
              <a:cxn ang="0">
                <a:pos x="84" y="6"/>
              </a:cxn>
              <a:cxn ang="0">
                <a:pos x="60" y="18"/>
              </a:cxn>
              <a:cxn ang="0">
                <a:pos x="60" y="18"/>
              </a:cxn>
              <a:cxn ang="0">
                <a:pos x="54" y="30"/>
              </a:cxn>
              <a:cxn ang="0">
                <a:pos x="30" y="36"/>
              </a:cxn>
              <a:cxn ang="0">
                <a:pos x="12" y="42"/>
              </a:cxn>
              <a:cxn ang="0">
                <a:pos x="0" y="48"/>
              </a:cxn>
              <a:cxn ang="0">
                <a:pos x="18" y="54"/>
              </a:cxn>
              <a:cxn ang="0">
                <a:pos x="30" y="66"/>
              </a:cxn>
              <a:cxn ang="0">
                <a:pos x="48" y="60"/>
              </a:cxn>
              <a:cxn ang="0">
                <a:pos x="66" y="60"/>
              </a:cxn>
              <a:cxn ang="0">
                <a:pos x="84" y="54"/>
              </a:cxn>
              <a:cxn ang="0">
                <a:pos x="90" y="60"/>
              </a:cxn>
              <a:cxn ang="0">
                <a:pos x="108" y="48"/>
              </a:cxn>
              <a:cxn ang="0">
                <a:pos x="126" y="54"/>
              </a:cxn>
              <a:cxn ang="0">
                <a:pos x="144" y="54"/>
              </a:cxn>
              <a:cxn ang="0">
                <a:pos x="168" y="60"/>
              </a:cxn>
              <a:cxn ang="0">
                <a:pos x="198" y="66"/>
              </a:cxn>
              <a:cxn ang="0">
                <a:pos x="204" y="60"/>
              </a:cxn>
              <a:cxn ang="0">
                <a:pos x="234" y="72"/>
              </a:cxn>
              <a:cxn ang="0">
                <a:pos x="246" y="72"/>
              </a:cxn>
            </a:cxnLst>
            <a:rect l="0" t="0" r="r" b="b"/>
            <a:pathLst>
              <a:path w="252" h="72">
                <a:moveTo>
                  <a:pt x="246" y="72"/>
                </a:moveTo>
                <a:lnTo>
                  <a:pt x="252" y="54"/>
                </a:lnTo>
                <a:lnTo>
                  <a:pt x="252" y="30"/>
                </a:lnTo>
                <a:lnTo>
                  <a:pt x="234" y="12"/>
                </a:lnTo>
                <a:lnTo>
                  <a:pt x="216" y="12"/>
                </a:lnTo>
                <a:lnTo>
                  <a:pt x="198" y="6"/>
                </a:lnTo>
                <a:lnTo>
                  <a:pt x="180" y="6"/>
                </a:lnTo>
                <a:lnTo>
                  <a:pt x="168" y="6"/>
                </a:lnTo>
                <a:lnTo>
                  <a:pt x="150" y="0"/>
                </a:lnTo>
                <a:lnTo>
                  <a:pt x="132" y="6"/>
                </a:lnTo>
                <a:lnTo>
                  <a:pt x="114" y="12"/>
                </a:lnTo>
                <a:lnTo>
                  <a:pt x="90" y="6"/>
                </a:lnTo>
                <a:lnTo>
                  <a:pt x="84" y="6"/>
                </a:lnTo>
                <a:lnTo>
                  <a:pt x="60" y="18"/>
                </a:lnTo>
                <a:lnTo>
                  <a:pt x="60" y="18"/>
                </a:lnTo>
                <a:lnTo>
                  <a:pt x="54" y="30"/>
                </a:lnTo>
                <a:lnTo>
                  <a:pt x="30" y="36"/>
                </a:lnTo>
                <a:lnTo>
                  <a:pt x="12" y="42"/>
                </a:lnTo>
                <a:lnTo>
                  <a:pt x="0" y="48"/>
                </a:lnTo>
                <a:lnTo>
                  <a:pt x="18" y="54"/>
                </a:lnTo>
                <a:lnTo>
                  <a:pt x="30" y="66"/>
                </a:lnTo>
                <a:lnTo>
                  <a:pt x="48" y="60"/>
                </a:lnTo>
                <a:lnTo>
                  <a:pt x="66" y="60"/>
                </a:lnTo>
                <a:lnTo>
                  <a:pt x="84" y="54"/>
                </a:lnTo>
                <a:lnTo>
                  <a:pt x="90" y="60"/>
                </a:lnTo>
                <a:lnTo>
                  <a:pt x="108" y="48"/>
                </a:lnTo>
                <a:lnTo>
                  <a:pt x="126" y="54"/>
                </a:lnTo>
                <a:lnTo>
                  <a:pt x="144" y="54"/>
                </a:lnTo>
                <a:lnTo>
                  <a:pt x="168" y="60"/>
                </a:lnTo>
                <a:lnTo>
                  <a:pt x="198" y="66"/>
                </a:lnTo>
                <a:lnTo>
                  <a:pt x="204" y="60"/>
                </a:lnTo>
                <a:lnTo>
                  <a:pt x="234" y="72"/>
                </a:lnTo>
                <a:lnTo>
                  <a:pt x="246" y="72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7" name="Freeform 28">
            <a:hlinkClick r:id="rId5"/>
          </p:cNvPr>
          <p:cNvSpPr>
            <a:spLocks/>
          </p:cNvSpPr>
          <p:nvPr/>
        </p:nvSpPr>
        <p:spPr bwMode="auto">
          <a:xfrm>
            <a:off x="1747174" y="4053582"/>
            <a:ext cx="798729" cy="674156"/>
          </a:xfrm>
          <a:custGeom>
            <a:avLst/>
            <a:gdLst/>
            <a:ahLst/>
            <a:cxnLst>
              <a:cxn ang="0">
                <a:pos x="312" y="150"/>
              </a:cxn>
              <a:cxn ang="0">
                <a:pos x="294" y="162"/>
              </a:cxn>
              <a:cxn ang="0">
                <a:pos x="270" y="138"/>
              </a:cxn>
              <a:cxn ang="0">
                <a:pos x="240" y="120"/>
              </a:cxn>
              <a:cxn ang="0">
                <a:pos x="216" y="120"/>
              </a:cxn>
              <a:cxn ang="0">
                <a:pos x="192" y="120"/>
              </a:cxn>
              <a:cxn ang="0">
                <a:pos x="174" y="108"/>
              </a:cxn>
              <a:cxn ang="0">
                <a:pos x="156" y="90"/>
              </a:cxn>
              <a:cxn ang="0">
                <a:pos x="138" y="72"/>
              </a:cxn>
              <a:cxn ang="0">
                <a:pos x="120" y="72"/>
              </a:cxn>
              <a:cxn ang="0">
                <a:pos x="108" y="72"/>
              </a:cxn>
              <a:cxn ang="0">
                <a:pos x="96" y="78"/>
              </a:cxn>
              <a:cxn ang="0">
                <a:pos x="72" y="78"/>
              </a:cxn>
              <a:cxn ang="0">
                <a:pos x="48" y="60"/>
              </a:cxn>
              <a:cxn ang="0">
                <a:pos x="42" y="42"/>
              </a:cxn>
              <a:cxn ang="0">
                <a:pos x="48" y="12"/>
              </a:cxn>
              <a:cxn ang="0">
                <a:pos x="30" y="0"/>
              </a:cxn>
              <a:cxn ang="0">
                <a:pos x="12" y="12"/>
              </a:cxn>
              <a:cxn ang="0">
                <a:pos x="12" y="18"/>
              </a:cxn>
              <a:cxn ang="0">
                <a:pos x="12" y="30"/>
              </a:cxn>
              <a:cxn ang="0">
                <a:pos x="6" y="42"/>
              </a:cxn>
              <a:cxn ang="0">
                <a:pos x="12" y="48"/>
              </a:cxn>
              <a:cxn ang="0">
                <a:pos x="12" y="60"/>
              </a:cxn>
              <a:cxn ang="0">
                <a:pos x="12" y="72"/>
              </a:cxn>
              <a:cxn ang="0">
                <a:pos x="6" y="84"/>
              </a:cxn>
              <a:cxn ang="0">
                <a:pos x="12" y="90"/>
              </a:cxn>
              <a:cxn ang="0">
                <a:pos x="12" y="96"/>
              </a:cxn>
              <a:cxn ang="0">
                <a:pos x="12" y="102"/>
              </a:cxn>
              <a:cxn ang="0">
                <a:pos x="6" y="108"/>
              </a:cxn>
              <a:cxn ang="0">
                <a:pos x="6" y="120"/>
              </a:cxn>
              <a:cxn ang="0">
                <a:pos x="6" y="132"/>
              </a:cxn>
              <a:cxn ang="0">
                <a:pos x="6" y="138"/>
              </a:cxn>
              <a:cxn ang="0">
                <a:pos x="12" y="150"/>
              </a:cxn>
              <a:cxn ang="0">
                <a:pos x="0" y="162"/>
              </a:cxn>
              <a:cxn ang="0">
                <a:pos x="6" y="174"/>
              </a:cxn>
              <a:cxn ang="0">
                <a:pos x="0" y="186"/>
              </a:cxn>
              <a:cxn ang="0">
                <a:pos x="6" y="204"/>
              </a:cxn>
              <a:cxn ang="0">
                <a:pos x="0" y="222"/>
              </a:cxn>
              <a:cxn ang="0">
                <a:pos x="0" y="234"/>
              </a:cxn>
              <a:cxn ang="0">
                <a:pos x="24" y="222"/>
              </a:cxn>
              <a:cxn ang="0">
                <a:pos x="48" y="228"/>
              </a:cxn>
              <a:cxn ang="0">
                <a:pos x="72" y="204"/>
              </a:cxn>
              <a:cxn ang="0">
                <a:pos x="90" y="186"/>
              </a:cxn>
              <a:cxn ang="0">
                <a:pos x="114" y="186"/>
              </a:cxn>
              <a:cxn ang="0">
                <a:pos x="126" y="186"/>
              </a:cxn>
              <a:cxn ang="0">
                <a:pos x="150" y="186"/>
              </a:cxn>
              <a:cxn ang="0">
                <a:pos x="174" y="192"/>
              </a:cxn>
              <a:cxn ang="0">
                <a:pos x="186" y="192"/>
              </a:cxn>
              <a:cxn ang="0">
                <a:pos x="210" y="192"/>
              </a:cxn>
              <a:cxn ang="0">
                <a:pos x="234" y="198"/>
              </a:cxn>
              <a:cxn ang="0">
                <a:pos x="252" y="210"/>
              </a:cxn>
              <a:cxn ang="0">
                <a:pos x="246" y="240"/>
              </a:cxn>
              <a:cxn ang="0">
                <a:pos x="276" y="252"/>
              </a:cxn>
              <a:cxn ang="0">
                <a:pos x="306" y="264"/>
              </a:cxn>
              <a:cxn ang="0">
                <a:pos x="324" y="234"/>
              </a:cxn>
              <a:cxn ang="0">
                <a:pos x="330" y="216"/>
              </a:cxn>
              <a:cxn ang="0">
                <a:pos x="282" y="222"/>
              </a:cxn>
              <a:cxn ang="0">
                <a:pos x="288" y="192"/>
              </a:cxn>
              <a:cxn ang="0">
                <a:pos x="312" y="174"/>
              </a:cxn>
            </a:cxnLst>
            <a:rect l="0" t="0" r="r" b="b"/>
            <a:pathLst>
              <a:path w="330" h="264">
                <a:moveTo>
                  <a:pt x="318" y="150"/>
                </a:moveTo>
                <a:lnTo>
                  <a:pt x="312" y="150"/>
                </a:lnTo>
                <a:lnTo>
                  <a:pt x="300" y="156"/>
                </a:lnTo>
                <a:lnTo>
                  <a:pt x="294" y="162"/>
                </a:lnTo>
                <a:lnTo>
                  <a:pt x="282" y="150"/>
                </a:lnTo>
                <a:lnTo>
                  <a:pt x="270" y="138"/>
                </a:lnTo>
                <a:lnTo>
                  <a:pt x="252" y="132"/>
                </a:lnTo>
                <a:lnTo>
                  <a:pt x="240" y="120"/>
                </a:lnTo>
                <a:lnTo>
                  <a:pt x="228" y="126"/>
                </a:lnTo>
                <a:lnTo>
                  <a:pt x="216" y="120"/>
                </a:lnTo>
                <a:lnTo>
                  <a:pt x="204" y="120"/>
                </a:lnTo>
                <a:lnTo>
                  <a:pt x="192" y="120"/>
                </a:lnTo>
                <a:lnTo>
                  <a:pt x="180" y="120"/>
                </a:lnTo>
                <a:lnTo>
                  <a:pt x="174" y="108"/>
                </a:lnTo>
                <a:lnTo>
                  <a:pt x="168" y="96"/>
                </a:lnTo>
                <a:lnTo>
                  <a:pt x="156" y="90"/>
                </a:lnTo>
                <a:lnTo>
                  <a:pt x="144" y="78"/>
                </a:lnTo>
                <a:lnTo>
                  <a:pt x="138" y="72"/>
                </a:lnTo>
                <a:lnTo>
                  <a:pt x="132" y="66"/>
                </a:lnTo>
                <a:lnTo>
                  <a:pt x="120" y="72"/>
                </a:lnTo>
                <a:lnTo>
                  <a:pt x="108" y="66"/>
                </a:lnTo>
                <a:lnTo>
                  <a:pt x="108" y="72"/>
                </a:lnTo>
                <a:lnTo>
                  <a:pt x="102" y="72"/>
                </a:lnTo>
                <a:lnTo>
                  <a:pt x="96" y="78"/>
                </a:lnTo>
                <a:lnTo>
                  <a:pt x="84" y="72"/>
                </a:lnTo>
                <a:lnTo>
                  <a:pt x="72" y="78"/>
                </a:lnTo>
                <a:lnTo>
                  <a:pt x="66" y="66"/>
                </a:lnTo>
                <a:lnTo>
                  <a:pt x="48" y="60"/>
                </a:lnTo>
                <a:lnTo>
                  <a:pt x="42" y="48"/>
                </a:lnTo>
                <a:lnTo>
                  <a:pt x="42" y="42"/>
                </a:lnTo>
                <a:lnTo>
                  <a:pt x="48" y="24"/>
                </a:lnTo>
                <a:lnTo>
                  <a:pt x="48" y="12"/>
                </a:lnTo>
                <a:lnTo>
                  <a:pt x="48" y="12"/>
                </a:lnTo>
                <a:lnTo>
                  <a:pt x="30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18"/>
                </a:lnTo>
                <a:lnTo>
                  <a:pt x="6" y="24"/>
                </a:lnTo>
                <a:lnTo>
                  <a:pt x="12" y="30"/>
                </a:lnTo>
                <a:lnTo>
                  <a:pt x="12" y="36"/>
                </a:lnTo>
                <a:lnTo>
                  <a:pt x="6" y="42"/>
                </a:lnTo>
                <a:lnTo>
                  <a:pt x="6" y="48"/>
                </a:lnTo>
                <a:lnTo>
                  <a:pt x="12" y="48"/>
                </a:lnTo>
                <a:lnTo>
                  <a:pt x="12" y="60"/>
                </a:lnTo>
                <a:lnTo>
                  <a:pt x="12" y="60"/>
                </a:lnTo>
                <a:lnTo>
                  <a:pt x="6" y="66"/>
                </a:lnTo>
                <a:lnTo>
                  <a:pt x="12" y="72"/>
                </a:lnTo>
                <a:lnTo>
                  <a:pt x="12" y="78"/>
                </a:lnTo>
                <a:lnTo>
                  <a:pt x="6" y="84"/>
                </a:lnTo>
                <a:lnTo>
                  <a:pt x="6" y="84"/>
                </a:lnTo>
                <a:lnTo>
                  <a:pt x="12" y="90"/>
                </a:lnTo>
                <a:lnTo>
                  <a:pt x="12" y="96"/>
                </a:lnTo>
                <a:lnTo>
                  <a:pt x="12" y="96"/>
                </a:lnTo>
                <a:lnTo>
                  <a:pt x="18" y="96"/>
                </a:lnTo>
                <a:lnTo>
                  <a:pt x="12" y="102"/>
                </a:lnTo>
                <a:lnTo>
                  <a:pt x="12" y="102"/>
                </a:lnTo>
                <a:lnTo>
                  <a:pt x="6" y="108"/>
                </a:lnTo>
                <a:lnTo>
                  <a:pt x="6" y="114"/>
                </a:lnTo>
                <a:lnTo>
                  <a:pt x="6" y="120"/>
                </a:lnTo>
                <a:lnTo>
                  <a:pt x="6" y="126"/>
                </a:lnTo>
                <a:lnTo>
                  <a:pt x="6" y="132"/>
                </a:lnTo>
                <a:lnTo>
                  <a:pt x="6" y="132"/>
                </a:lnTo>
                <a:lnTo>
                  <a:pt x="6" y="138"/>
                </a:lnTo>
                <a:lnTo>
                  <a:pt x="6" y="144"/>
                </a:lnTo>
                <a:lnTo>
                  <a:pt x="12" y="150"/>
                </a:lnTo>
                <a:lnTo>
                  <a:pt x="6" y="156"/>
                </a:lnTo>
                <a:lnTo>
                  <a:pt x="0" y="162"/>
                </a:lnTo>
                <a:lnTo>
                  <a:pt x="6" y="168"/>
                </a:lnTo>
                <a:lnTo>
                  <a:pt x="6" y="174"/>
                </a:lnTo>
                <a:lnTo>
                  <a:pt x="0" y="180"/>
                </a:lnTo>
                <a:lnTo>
                  <a:pt x="0" y="186"/>
                </a:lnTo>
                <a:lnTo>
                  <a:pt x="0" y="198"/>
                </a:lnTo>
                <a:lnTo>
                  <a:pt x="6" y="204"/>
                </a:lnTo>
                <a:lnTo>
                  <a:pt x="0" y="210"/>
                </a:lnTo>
                <a:lnTo>
                  <a:pt x="0" y="222"/>
                </a:lnTo>
                <a:lnTo>
                  <a:pt x="0" y="234"/>
                </a:lnTo>
                <a:lnTo>
                  <a:pt x="0" y="234"/>
                </a:lnTo>
                <a:lnTo>
                  <a:pt x="18" y="228"/>
                </a:lnTo>
                <a:lnTo>
                  <a:pt x="24" y="222"/>
                </a:lnTo>
                <a:lnTo>
                  <a:pt x="36" y="222"/>
                </a:lnTo>
                <a:lnTo>
                  <a:pt x="48" y="228"/>
                </a:lnTo>
                <a:lnTo>
                  <a:pt x="54" y="210"/>
                </a:lnTo>
                <a:lnTo>
                  <a:pt x="72" y="204"/>
                </a:lnTo>
                <a:lnTo>
                  <a:pt x="84" y="198"/>
                </a:lnTo>
                <a:lnTo>
                  <a:pt x="90" y="186"/>
                </a:lnTo>
                <a:lnTo>
                  <a:pt x="108" y="192"/>
                </a:lnTo>
                <a:lnTo>
                  <a:pt x="114" y="186"/>
                </a:lnTo>
                <a:lnTo>
                  <a:pt x="120" y="192"/>
                </a:lnTo>
                <a:lnTo>
                  <a:pt x="126" y="186"/>
                </a:lnTo>
                <a:lnTo>
                  <a:pt x="138" y="192"/>
                </a:lnTo>
                <a:lnTo>
                  <a:pt x="150" y="186"/>
                </a:lnTo>
                <a:lnTo>
                  <a:pt x="162" y="192"/>
                </a:lnTo>
                <a:lnTo>
                  <a:pt x="174" y="192"/>
                </a:lnTo>
                <a:lnTo>
                  <a:pt x="174" y="198"/>
                </a:lnTo>
                <a:lnTo>
                  <a:pt x="186" y="192"/>
                </a:lnTo>
                <a:lnTo>
                  <a:pt x="192" y="192"/>
                </a:lnTo>
                <a:lnTo>
                  <a:pt x="210" y="192"/>
                </a:lnTo>
                <a:lnTo>
                  <a:pt x="222" y="192"/>
                </a:lnTo>
                <a:lnTo>
                  <a:pt x="234" y="198"/>
                </a:lnTo>
                <a:lnTo>
                  <a:pt x="246" y="198"/>
                </a:lnTo>
                <a:lnTo>
                  <a:pt x="252" y="210"/>
                </a:lnTo>
                <a:lnTo>
                  <a:pt x="252" y="222"/>
                </a:lnTo>
                <a:lnTo>
                  <a:pt x="246" y="240"/>
                </a:lnTo>
                <a:lnTo>
                  <a:pt x="258" y="246"/>
                </a:lnTo>
                <a:lnTo>
                  <a:pt x="276" y="252"/>
                </a:lnTo>
                <a:lnTo>
                  <a:pt x="288" y="264"/>
                </a:lnTo>
                <a:lnTo>
                  <a:pt x="306" y="264"/>
                </a:lnTo>
                <a:lnTo>
                  <a:pt x="312" y="246"/>
                </a:lnTo>
                <a:lnTo>
                  <a:pt x="324" y="234"/>
                </a:lnTo>
                <a:lnTo>
                  <a:pt x="330" y="222"/>
                </a:lnTo>
                <a:lnTo>
                  <a:pt x="330" y="216"/>
                </a:lnTo>
                <a:lnTo>
                  <a:pt x="300" y="222"/>
                </a:lnTo>
                <a:lnTo>
                  <a:pt x="282" y="222"/>
                </a:lnTo>
                <a:lnTo>
                  <a:pt x="282" y="210"/>
                </a:lnTo>
                <a:lnTo>
                  <a:pt x="288" y="192"/>
                </a:lnTo>
                <a:lnTo>
                  <a:pt x="300" y="186"/>
                </a:lnTo>
                <a:lnTo>
                  <a:pt x="312" y="174"/>
                </a:lnTo>
                <a:lnTo>
                  <a:pt x="318" y="150"/>
                </a:lnTo>
                <a:close/>
              </a:path>
            </a:pathLst>
          </a:custGeom>
          <a:solidFill>
            <a:srgbClr val="52284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9" name="Freeform 36">
            <a:hlinkClick r:id="rId6"/>
          </p:cNvPr>
          <p:cNvSpPr>
            <a:spLocks/>
          </p:cNvSpPr>
          <p:nvPr/>
        </p:nvSpPr>
        <p:spPr bwMode="auto">
          <a:xfrm>
            <a:off x="2372874" y="1445539"/>
            <a:ext cx="972997" cy="796730"/>
          </a:xfrm>
          <a:custGeom>
            <a:avLst/>
            <a:gdLst/>
            <a:ahLst/>
            <a:cxnLst>
              <a:cxn ang="0">
                <a:pos x="288" y="174"/>
              </a:cxn>
              <a:cxn ang="0">
                <a:pos x="330" y="162"/>
              </a:cxn>
              <a:cxn ang="0">
                <a:pos x="318" y="132"/>
              </a:cxn>
              <a:cxn ang="0">
                <a:pos x="324" y="108"/>
              </a:cxn>
              <a:cxn ang="0">
                <a:pos x="336" y="96"/>
              </a:cxn>
              <a:cxn ang="0">
                <a:pos x="366" y="108"/>
              </a:cxn>
              <a:cxn ang="0">
                <a:pos x="402" y="102"/>
              </a:cxn>
              <a:cxn ang="0">
                <a:pos x="384" y="66"/>
              </a:cxn>
              <a:cxn ang="0">
                <a:pos x="348" y="48"/>
              </a:cxn>
              <a:cxn ang="0">
                <a:pos x="312" y="36"/>
              </a:cxn>
              <a:cxn ang="0">
                <a:pos x="276" y="24"/>
              </a:cxn>
              <a:cxn ang="0">
                <a:pos x="252" y="6"/>
              </a:cxn>
              <a:cxn ang="0">
                <a:pos x="222" y="0"/>
              </a:cxn>
              <a:cxn ang="0">
                <a:pos x="186" y="6"/>
              </a:cxn>
              <a:cxn ang="0">
                <a:pos x="162" y="18"/>
              </a:cxn>
              <a:cxn ang="0">
                <a:pos x="132" y="18"/>
              </a:cxn>
              <a:cxn ang="0">
                <a:pos x="102" y="18"/>
              </a:cxn>
              <a:cxn ang="0">
                <a:pos x="72" y="24"/>
              </a:cxn>
              <a:cxn ang="0">
                <a:pos x="54" y="42"/>
              </a:cxn>
              <a:cxn ang="0">
                <a:pos x="18" y="54"/>
              </a:cxn>
              <a:cxn ang="0">
                <a:pos x="12" y="66"/>
              </a:cxn>
              <a:cxn ang="0">
                <a:pos x="6" y="78"/>
              </a:cxn>
              <a:cxn ang="0">
                <a:pos x="6" y="90"/>
              </a:cxn>
              <a:cxn ang="0">
                <a:pos x="18" y="102"/>
              </a:cxn>
              <a:cxn ang="0">
                <a:pos x="42" y="102"/>
              </a:cxn>
              <a:cxn ang="0">
                <a:pos x="48" y="120"/>
              </a:cxn>
              <a:cxn ang="0">
                <a:pos x="78" y="126"/>
              </a:cxn>
              <a:cxn ang="0">
                <a:pos x="96" y="132"/>
              </a:cxn>
              <a:cxn ang="0">
                <a:pos x="96" y="144"/>
              </a:cxn>
              <a:cxn ang="0">
                <a:pos x="102" y="162"/>
              </a:cxn>
              <a:cxn ang="0">
                <a:pos x="108" y="180"/>
              </a:cxn>
              <a:cxn ang="0">
                <a:pos x="108" y="192"/>
              </a:cxn>
              <a:cxn ang="0">
                <a:pos x="96" y="210"/>
              </a:cxn>
              <a:cxn ang="0">
                <a:pos x="90" y="228"/>
              </a:cxn>
              <a:cxn ang="0">
                <a:pos x="84" y="246"/>
              </a:cxn>
              <a:cxn ang="0">
                <a:pos x="66" y="264"/>
              </a:cxn>
              <a:cxn ang="0">
                <a:pos x="66" y="288"/>
              </a:cxn>
              <a:cxn ang="0">
                <a:pos x="66" y="312"/>
              </a:cxn>
              <a:cxn ang="0">
                <a:pos x="84" y="306"/>
              </a:cxn>
              <a:cxn ang="0">
                <a:pos x="102" y="294"/>
              </a:cxn>
              <a:cxn ang="0">
                <a:pos x="114" y="282"/>
              </a:cxn>
              <a:cxn ang="0">
                <a:pos x="138" y="270"/>
              </a:cxn>
              <a:cxn ang="0">
                <a:pos x="162" y="276"/>
              </a:cxn>
              <a:cxn ang="0">
                <a:pos x="192" y="264"/>
              </a:cxn>
              <a:cxn ang="0">
                <a:pos x="222" y="258"/>
              </a:cxn>
              <a:cxn ang="0">
                <a:pos x="240" y="246"/>
              </a:cxn>
              <a:cxn ang="0">
                <a:pos x="234" y="222"/>
              </a:cxn>
              <a:cxn ang="0">
                <a:pos x="246" y="198"/>
              </a:cxn>
              <a:cxn ang="0">
                <a:pos x="270" y="180"/>
              </a:cxn>
            </a:cxnLst>
            <a:rect l="0" t="0" r="r" b="b"/>
            <a:pathLst>
              <a:path w="402" h="312">
                <a:moveTo>
                  <a:pt x="270" y="180"/>
                </a:moveTo>
                <a:lnTo>
                  <a:pt x="288" y="174"/>
                </a:lnTo>
                <a:lnTo>
                  <a:pt x="312" y="168"/>
                </a:lnTo>
                <a:lnTo>
                  <a:pt x="330" y="162"/>
                </a:lnTo>
                <a:lnTo>
                  <a:pt x="330" y="150"/>
                </a:lnTo>
                <a:lnTo>
                  <a:pt x="318" y="132"/>
                </a:lnTo>
                <a:lnTo>
                  <a:pt x="318" y="126"/>
                </a:lnTo>
                <a:lnTo>
                  <a:pt x="324" y="108"/>
                </a:lnTo>
                <a:lnTo>
                  <a:pt x="330" y="102"/>
                </a:lnTo>
                <a:lnTo>
                  <a:pt x="336" y="96"/>
                </a:lnTo>
                <a:lnTo>
                  <a:pt x="348" y="108"/>
                </a:lnTo>
                <a:lnTo>
                  <a:pt x="366" y="108"/>
                </a:lnTo>
                <a:lnTo>
                  <a:pt x="384" y="108"/>
                </a:lnTo>
                <a:lnTo>
                  <a:pt x="402" y="102"/>
                </a:lnTo>
                <a:lnTo>
                  <a:pt x="402" y="84"/>
                </a:lnTo>
                <a:lnTo>
                  <a:pt x="384" y="66"/>
                </a:lnTo>
                <a:lnTo>
                  <a:pt x="366" y="54"/>
                </a:lnTo>
                <a:lnTo>
                  <a:pt x="348" y="48"/>
                </a:lnTo>
                <a:lnTo>
                  <a:pt x="330" y="42"/>
                </a:lnTo>
                <a:lnTo>
                  <a:pt x="312" y="36"/>
                </a:lnTo>
                <a:lnTo>
                  <a:pt x="294" y="30"/>
                </a:lnTo>
                <a:lnTo>
                  <a:pt x="276" y="24"/>
                </a:lnTo>
                <a:lnTo>
                  <a:pt x="264" y="18"/>
                </a:lnTo>
                <a:lnTo>
                  <a:pt x="252" y="6"/>
                </a:lnTo>
                <a:lnTo>
                  <a:pt x="234" y="0"/>
                </a:lnTo>
                <a:lnTo>
                  <a:pt x="222" y="0"/>
                </a:lnTo>
                <a:lnTo>
                  <a:pt x="204" y="6"/>
                </a:lnTo>
                <a:lnTo>
                  <a:pt x="186" y="6"/>
                </a:lnTo>
                <a:lnTo>
                  <a:pt x="168" y="6"/>
                </a:lnTo>
                <a:lnTo>
                  <a:pt x="162" y="18"/>
                </a:lnTo>
                <a:lnTo>
                  <a:pt x="144" y="18"/>
                </a:lnTo>
                <a:lnTo>
                  <a:pt x="132" y="18"/>
                </a:lnTo>
                <a:lnTo>
                  <a:pt x="120" y="18"/>
                </a:lnTo>
                <a:lnTo>
                  <a:pt x="102" y="18"/>
                </a:lnTo>
                <a:lnTo>
                  <a:pt x="90" y="24"/>
                </a:lnTo>
                <a:lnTo>
                  <a:pt x="72" y="24"/>
                </a:lnTo>
                <a:lnTo>
                  <a:pt x="66" y="36"/>
                </a:lnTo>
                <a:lnTo>
                  <a:pt x="54" y="42"/>
                </a:lnTo>
                <a:lnTo>
                  <a:pt x="36" y="48"/>
                </a:lnTo>
                <a:lnTo>
                  <a:pt x="18" y="54"/>
                </a:lnTo>
                <a:lnTo>
                  <a:pt x="18" y="60"/>
                </a:lnTo>
                <a:lnTo>
                  <a:pt x="12" y="66"/>
                </a:lnTo>
                <a:lnTo>
                  <a:pt x="6" y="72"/>
                </a:lnTo>
                <a:lnTo>
                  <a:pt x="6" y="78"/>
                </a:lnTo>
                <a:lnTo>
                  <a:pt x="0" y="84"/>
                </a:lnTo>
                <a:lnTo>
                  <a:pt x="6" y="90"/>
                </a:lnTo>
                <a:lnTo>
                  <a:pt x="0" y="96"/>
                </a:lnTo>
                <a:lnTo>
                  <a:pt x="18" y="102"/>
                </a:lnTo>
                <a:lnTo>
                  <a:pt x="30" y="96"/>
                </a:lnTo>
                <a:lnTo>
                  <a:pt x="42" y="102"/>
                </a:lnTo>
                <a:lnTo>
                  <a:pt x="48" y="108"/>
                </a:lnTo>
                <a:lnTo>
                  <a:pt x="48" y="120"/>
                </a:lnTo>
                <a:lnTo>
                  <a:pt x="66" y="126"/>
                </a:lnTo>
                <a:lnTo>
                  <a:pt x="78" y="126"/>
                </a:lnTo>
                <a:lnTo>
                  <a:pt x="90" y="126"/>
                </a:lnTo>
                <a:lnTo>
                  <a:pt x="96" y="132"/>
                </a:lnTo>
                <a:lnTo>
                  <a:pt x="102" y="138"/>
                </a:lnTo>
                <a:lnTo>
                  <a:pt x="96" y="144"/>
                </a:lnTo>
                <a:lnTo>
                  <a:pt x="90" y="156"/>
                </a:lnTo>
                <a:lnTo>
                  <a:pt x="102" y="162"/>
                </a:lnTo>
                <a:lnTo>
                  <a:pt x="114" y="174"/>
                </a:lnTo>
                <a:lnTo>
                  <a:pt x="108" y="180"/>
                </a:lnTo>
                <a:lnTo>
                  <a:pt x="108" y="186"/>
                </a:lnTo>
                <a:lnTo>
                  <a:pt x="108" y="192"/>
                </a:lnTo>
                <a:lnTo>
                  <a:pt x="108" y="204"/>
                </a:lnTo>
                <a:lnTo>
                  <a:pt x="96" y="210"/>
                </a:lnTo>
                <a:lnTo>
                  <a:pt x="96" y="222"/>
                </a:lnTo>
                <a:lnTo>
                  <a:pt x="90" y="228"/>
                </a:lnTo>
                <a:lnTo>
                  <a:pt x="84" y="240"/>
                </a:lnTo>
                <a:lnTo>
                  <a:pt x="84" y="246"/>
                </a:lnTo>
                <a:lnTo>
                  <a:pt x="72" y="258"/>
                </a:lnTo>
                <a:lnTo>
                  <a:pt x="66" y="264"/>
                </a:lnTo>
                <a:lnTo>
                  <a:pt x="66" y="276"/>
                </a:lnTo>
                <a:lnTo>
                  <a:pt x="66" y="288"/>
                </a:lnTo>
                <a:lnTo>
                  <a:pt x="72" y="300"/>
                </a:lnTo>
                <a:lnTo>
                  <a:pt x="66" y="312"/>
                </a:lnTo>
                <a:lnTo>
                  <a:pt x="72" y="312"/>
                </a:lnTo>
                <a:lnTo>
                  <a:pt x="84" y="306"/>
                </a:lnTo>
                <a:lnTo>
                  <a:pt x="96" y="294"/>
                </a:lnTo>
                <a:lnTo>
                  <a:pt x="102" y="294"/>
                </a:lnTo>
                <a:lnTo>
                  <a:pt x="114" y="294"/>
                </a:lnTo>
                <a:lnTo>
                  <a:pt x="114" y="282"/>
                </a:lnTo>
                <a:lnTo>
                  <a:pt x="126" y="276"/>
                </a:lnTo>
                <a:lnTo>
                  <a:pt x="138" y="270"/>
                </a:lnTo>
                <a:lnTo>
                  <a:pt x="150" y="270"/>
                </a:lnTo>
                <a:lnTo>
                  <a:pt x="162" y="276"/>
                </a:lnTo>
                <a:lnTo>
                  <a:pt x="174" y="264"/>
                </a:lnTo>
                <a:lnTo>
                  <a:pt x="192" y="264"/>
                </a:lnTo>
                <a:lnTo>
                  <a:pt x="204" y="270"/>
                </a:lnTo>
                <a:lnTo>
                  <a:pt x="222" y="258"/>
                </a:lnTo>
                <a:lnTo>
                  <a:pt x="228" y="264"/>
                </a:lnTo>
                <a:lnTo>
                  <a:pt x="240" y="246"/>
                </a:lnTo>
                <a:lnTo>
                  <a:pt x="234" y="234"/>
                </a:lnTo>
                <a:lnTo>
                  <a:pt x="234" y="222"/>
                </a:lnTo>
                <a:lnTo>
                  <a:pt x="246" y="216"/>
                </a:lnTo>
                <a:lnTo>
                  <a:pt x="246" y="198"/>
                </a:lnTo>
                <a:lnTo>
                  <a:pt x="258" y="198"/>
                </a:lnTo>
                <a:lnTo>
                  <a:pt x="270" y="18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70" name="Freeform 39">
            <a:hlinkClick r:id="rId7"/>
          </p:cNvPr>
          <p:cNvSpPr>
            <a:spLocks/>
          </p:cNvSpPr>
          <p:nvPr/>
        </p:nvSpPr>
        <p:spPr bwMode="auto">
          <a:xfrm>
            <a:off x="4609315" y="1675366"/>
            <a:ext cx="1103698" cy="1302348"/>
          </a:xfrm>
          <a:custGeom>
            <a:avLst/>
            <a:gdLst/>
            <a:ahLst/>
            <a:cxnLst>
              <a:cxn ang="0">
                <a:pos x="312" y="492"/>
              </a:cxn>
              <a:cxn ang="0">
                <a:pos x="318" y="468"/>
              </a:cxn>
              <a:cxn ang="0">
                <a:pos x="324" y="444"/>
              </a:cxn>
              <a:cxn ang="0">
                <a:pos x="318" y="432"/>
              </a:cxn>
              <a:cxn ang="0">
                <a:pos x="348" y="426"/>
              </a:cxn>
              <a:cxn ang="0">
                <a:pos x="372" y="396"/>
              </a:cxn>
              <a:cxn ang="0">
                <a:pos x="390" y="366"/>
              </a:cxn>
              <a:cxn ang="0">
                <a:pos x="396" y="342"/>
              </a:cxn>
              <a:cxn ang="0">
                <a:pos x="408" y="312"/>
              </a:cxn>
              <a:cxn ang="0">
                <a:pos x="414" y="276"/>
              </a:cxn>
              <a:cxn ang="0">
                <a:pos x="396" y="246"/>
              </a:cxn>
              <a:cxn ang="0">
                <a:pos x="408" y="198"/>
              </a:cxn>
              <a:cxn ang="0">
                <a:pos x="408" y="168"/>
              </a:cxn>
              <a:cxn ang="0">
                <a:pos x="426" y="144"/>
              </a:cxn>
              <a:cxn ang="0">
                <a:pos x="456" y="108"/>
              </a:cxn>
              <a:cxn ang="0">
                <a:pos x="432" y="72"/>
              </a:cxn>
              <a:cxn ang="0">
                <a:pos x="420" y="36"/>
              </a:cxn>
              <a:cxn ang="0">
                <a:pos x="378" y="54"/>
              </a:cxn>
              <a:cxn ang="0">
                <a:pos x="336" y="36"/>
              </a:cxn>
              <a:cxn ang="0">
                <a:pos x="288" y="12"/>
              </a:cxn>
              <a:cxn ang="0">
                <a:pos x="240" y="0"/>
              </a:cxn>
              <a:cxn ang="0">
                <a:pos x="198" y="12"/>
              </a:cxn>
              <a:cxn ang="0">
                <a:pos x="162" y="12"/>
              </a:cxn>
              <a:cxn ang="0">
                <a:pos x="126" y="18"/>
              </a:cxn>
              <a:cxn ang="0">
                <a:pos x="90" y="18"/>
              </a:cxn>
              <a:cxn ang="0">
                <a:pos x="42" y="36"/>
              </a:cxn>
              <a:cxn ang="0">
                <a:pos x="24" y="66"/>
              </a:cxn>
              <a:cxn ang="0">
                <a:pos x="12" y="90"/>
              </a:cxn>
              <a:cxn ang="0">
                <a:pos x="36" y="66"/>
              </a:cxn>
              <a:cxn ang="0">
                <a:pos x="60" y="54"/>
              </a:cxn>
              <a:cxn ang="0">
                <a:pos x="72" y="78"/>
              </a:cxn>
              <a:cxn ang="0">
                <a:pos x="90" y="90"/>
              </a:cxn>
              <a:cxn ang="0">
                <a:pos x="126" y="102"/>
              </a:cxn>
              <a:cxn ang="0">
                <a:pos x="126" y="114"/>
              </a:cxn>
              <a:cxn ang="0">
                <a:pos x="126" y="144"/>
              </a:cxn>
              <a:cxn ang="0">
                <a:pos x="150" y="150"/>
              </a:cxn>
              <a:cxn ang="0">
                <a:pos x="150" y="174"/>
              </a:cxn>
              <a:cxn ang="0">
                <a:pos x="156" y="192"/>
              </a:cxn>
              <a:cxn ang="0">
                <a:pos x="162" y="204"/>
              </a:cxn>
              <a:cxn ang="0">
                <a:pos x="156" y="216"/>
              </a:cxn>
              <a:cxn ang="0">
                <a:pos x="156" y="234"/>
              </a:cxn>
              <a:cxn ang="0">
                <a:pos x="162" y="252"/>
              </a:cxn>
              <a:cxn ang="0">
                <a:pos x="162" y="276"/>
              </a:cxn>
              <a:cxn ang="0">
                <a:pos x="168" y="300"/>
              </a:cxn>
              <a:cxn ang="0">
                <a:pos x="180" y="312"/>
              </a:cxn>
              <a:cxn ang="0">
                <a:pos x="174" y="324"/>
              </a:cxn>
              <a:cxn ang="0">
                <a:pos x="186" y="354"/>
              </a:cxn>
              <a:cxn ang="0">
                <a:pos x="204" y="354"/>
              </a:cxn>
              <a:cxn ang="0">
                <a:pos x="222" y="360"/>
              </a:cxn>
              <a:cxn ang="0">
                <a:pos x="234" y="366"/>
              </a:cxn>
              <a:cxn ang="0">
                <a:pos x="240" y="390"/>
              </a:cxn>
              <a:cxn ang="0">
                <a:pos x="258" y="366"/>
              </a:cxn>
              <a:cxn ang="0">
                <a:pos x="252" y="402"/>
              </a:cxn>
              <a:cxn ang="0">
                <a:pos x="282" y="426"/>
              </a:cxn>
              <a:cxn ang="0">
                <a:pos x="288" y="456"/>
              </a:cxn>
              <a:cxn ang="0">
                <a:pos x="294" y="480"/>
              </a:cxn>
              <a:cxn ang="0">
                <a:pos x="300" y="504"/>
              </a:cxn>
            </a:cxnLst>
            <a:rect l="0" t="0" r="r" b="b"/>
            <a:pathLst>
              <a:path w="456" h="510">
                <a:moveTo>
                  <a:pt x="300" y="504"/>
                </a:moveTo>
                <a:lnTo>
                  <a:pt x="312" y="492"/>
                </a:lnTo>
                <a:lnTo>
                  <a:pt x="324" y="480"/>
                </a:lnTo>
                <a:lnTo>
                  <a:pt x="318" y="468"/>
                </a:lnTo>
                <a:lnTo>
                  <a:pt x="318" y="462"/>
                </a:lnTo>
                <a:lnTo>
                  <a:pt x="324" y="444"/>
                </a:lnTo>
                <a:lnTo>
                  <a:pt x="306" y="432"/>
                </a:lnTo>
                <a:lnTo>
                  <a:pt x="318" y="432"/>
                </a:lnTo>
                <a:lnTo>
                  <a:pt x="336" y="426"/>
                </a:lnTo>
                <a:lnTo>
                  <a:pt x="348" y="426"/>
                </a:lnTo>
                <a:lnTo>
                  <a:pt x="366" y="420"/>
                </a:lnTo>
                <a:lnTo>
                  <a:pt x="372" y="396"/>
                </a:lnTo>
                <a:lnTo>
                  <a:pt x="384" y="384"/>
                </a:lnTo>
                <a:lnTo>
                  <a:pt x="390" y="366"/>
                </a:lnTo>
                <a:lnTo>
                  <a:pt x="390" y="354"/>
                </a:lnTo>
                <a:lnTo>
                  <a:pt x="396" y="342"/>
                </a:lnTo>
                <a:lnTo>
                  <a:pt x="402" y="324"/>
                </a:lnTo>
                <a:lnTo>
                  <a:pt x="408" y="312"/>
                </a:lnTo>
                <a:lnTo>
                  <a:pt x="402" y="294"/>
                </a:lnTo>
                <a:lnTo>
                  <a:pt x="414" y="276"/>
                </a:lnTo>
                <a:lnTo>
                  <a:pt x="396" y="258"/>
                </a:lnTo>
                <a:lnTo>
                  <a:pt x="396" y="246"/>
                </a:lnTo>
                <a:lnTo>
                  <a:pt x="408" y="222"/>
                </a:lnTo>
                <a:lnTo>
                  <a:pt x="408" y="198"/>
                </a:lnTo>
                <a:lnTo>
                  <a:pt x="408" y="192"/>
                </a:lnTo>
                <a:lnTo>
                  <a:pt x="408" y="168"/>
                </a:lnTo>
                <a:lnTo>
                  <a:pt x="414" y="150"/>
                </a:lnTo>
                <a:lnTo>
                  <a:pt x="426" y="144"/>
                </a:lnTo>
                <a:lnTo>
                  <a:pt x="438" y="120"/>
                </a:lnTo>
                <a:lnTo>
                  <a:pt x="456" y="108"/>
                </a:lnTo>
                <a:lnTo>
                  <a:pt x="444" y="90"/>
                </a:lnTo>
                <a:lnTo>
                  <a:pt x="432" y="72"/>
                </a:lnTo>
                <a:lnTo>
                  <a:pt x="438" y="48"/>
                </a:lnTo>
                <a:lnTo>
                  <a:pt x="420" y="36"/>
                </a:lnTo>
                <a:lnTo>
                  <a:pt x="402" y="48"/>
                </a:lnTo>
                <a:lnTo>
                  <a:pt x="378" y="54"/>
                </a:lnTo>
                <a:lnTo>
                  <a:pt x="360" y="42"/>
                </a:lnTo>
                <a:lnTo>
                  <a:pt x="336" y="36"/>
                </a:lnTo>
                <a:lnTo>
                  <a:pt x="312" y="24"/>
                </a:lnTo>
                <a:lnTo>
                  <a:pt x="288" y="12"/>
                </a:lnTo>
                <a:lnTo>
                  <a:pt x="264" y="6"/>
                </a:lnTo>
                <a:lnTo>
                  <a:pt x="240" y="0"/>
                </a:lnTo>
                <a:lnTo>
                  <a:pt x="222" y="6"/>
                </a:lnTo>
                <a:lnTo>
                  <a:pt x="198" y="12"/>
                </a:lnTo>
                <a:lnTo>
                  <a:pt x="180" y="6"/>
                </a:lnTo>
                <a:lnTo>
                  <a:pt x="162" y="12"/>
                </a:lnTo>
                <a:lnTo>
                  <a:pt x="144" y="6"/>
                </a:lnTo>
                <a:lnTo>
                  <a:pt x="126" y="18"/>
                </a:lnTo>
                <a:lnTo>
                  <a:pt x="108" y="18"/>
                </a:lnTo>
                <a:lnTo>
                  <a:pt x="90" y="18"/>
                </a:lnTo>
                <a:lnTo>
                  <a:pt x="66" y="24"/>
                </a:lnTo>
                <a:lnTo>
                  <a:pt x="42" y="36"/>
                </a:lnTo>
                <a:lnTo>
                  <a:pt x="30" y="48"/>
                </a:lnTo>
                <a:lnTo>
                  <a:pt x="24" y="66"/>
                </a:lnTo>
                <a:lnTo>
                  <a:pt x="0" y="78"/>
                </a:lnTo>
                <a:lnTo>
                  <a:pt x="12" y="90"/>
                </a:lnTo>
                <a:lnTo>
                  <a:pt x="30" y="90"/>
                </a:lnTo>
                <a:lnTo>
                  <a:pt x="36" y="66"/>
                </a:lnTo>
                <a:lnTo>
                  <a:pt x="48" y="54"/>
                </a:lnTo>
                <a:lnTo>
                  <a:pt x="60" y="54"/>
                </a:lnTo>
                <a:lnTo>
                  <a:pt x="72" y="66"/>
                </a:lnTo>
                <a:lnTo>
                  <a:pt x="72" y="78"/>
                </a:lnTo>
                <a:lnTo>
                  <a:pt x="78" y="84"/>
                </a:lnTo>
                <a:lnTo>
                  <a:pt x="90" y="90"/>
                </a:lnTo>
                <a:lnTo>
                  <a:pt x="114" y="96"/>
                </a:lnTo>
                <a:lnTo>
                  <a:pt x="126" y="102"/>
                </a:lnTo>
                <a:lnTo>
                  <a:pt x="120" y="108"/>
                </a:lnTo>
                <a:lnTo>
                  <a:pt x="126" y="114"/>
                </a:lnTo>
                <a:lnTo>
                  <a:pt x="126" y="126"/>
                </a:lnTo>
                <a:lnTo>
                  <a:pt x="126" y="144"/>
                </a:lnTo>
                <a:lnTo>
                  <a:pt x="138" y="156"/>
                </a:lnTo>
                <a:lnTo>
                  <a:pt x="150" y="150"/>
                </a:lnTo>
                <a:lnTo>
                  <a:pt x="150" y="162"/>
                </a:lnTo>
                <a:lnTo>
                  <a:pt x="150" y="174"/>
                </a:lnTo>
                <a:lnTo>
                  <a:pt x="150" y="186"/>
                </a:lnTo>
                <a:lnTo>
                  <a:pt x="156" y="192"/>
                </a:lnTo>
                <a:lnTo>
                  <a:pt x="156" y="198"/>
                </a:lnTo>
                <a:lnTo>
                  <a:pt x="162" y="204"/>
                </a:lnTo>
                <a:lnTo>
                  <a:pt x="156" y="210"/>
                </a:lnTo>
                <a:lnTo>
                  <a:pt x="156" y="216"/>
                </a:lnTo>
                <a:lnTo>
                  <a:pt x="162" y="228"/>
                </a:lnTo>
                <a:lnTo>
                  <a:pt x="156" y="234"/>
                </a:lnTo>
                <a:lnTo>
                  <a:pt x="156" y="240"/>
                </a:lnTo>
                <a:lnTo>
                  <a:pt x="162" y="252"/>
                </a:lnTo>
                <a:lnTo>
                  <a:pt x="162" y="264"/>
                </a:lnTo>
                <a:lnTo>
                  <a:pt x="162" y="276"/>
                </a:lnTo>
                <a:lnTo>
                  <a:pt x="156" y="282"/>
                </a:lnTo>
                <a:lnTo>
                  <a:pt x="168" y="300"/>
                </a:lnTo>
                <a:lnTo>
                  <a:pt x="180" y="306"/>
                </a:lnTo>
                <a:lnTo>
                  <a:pt x="180" y="312"/>
                </a:lnTo>
                <a:lnTo>
                  <a:pt x="180" y="318"/>
                </a:lnTo>
                <a:lnTo>
                  <a:pt x="174" y="324"/>
                </a:lnTo>
                <a:lnTo>
                  <a:pt x="186" y="342"/>
                </a:lnTo>
                <a:lnTo>
                  <a:pt x="186" y="354"/>
                </a:lnTo>
                <a:lnTo>
                  <a:pt x="192" y="360"/>
                </a:lnTo>
                <a:lnTo>
                  <a:pt x="204" y="354"/>
                </a:lnTo>
                <a:lnTo>
                  <a:pt x="210" y="348"/>
                </a:lnTo>
                <a:lnTo>
                  <a:pt x="222" y="360"/>
                </a:lnTo>
                <a:lnTo>
                  <a:pt x="228" y="360"/>
                </a:lnTo>
                <a:lnTo>
                  <a:pt x="234" y="366"/>
                </a:lnTo>
                <a:lnTo>
                  <a:pt x="240" y="378"/>
                </a:lnTo>
                <a:lnTo>
                  <a:pt x="240" y="390"/>
                </a:lnTo>
                <a:lnTo>
                  <a:pt x="246" y="396"/>
                </a:lnTo>
                <a:lnTo>
                  <a:pt x="258" y="366"/>
                </a:lnTo>
                <a:lnTo>
                  <a:pt x="258" y="384"/>
                </a:lnTo>
                <a:lnTo>
                  <a:pt x="252" y="402"/>
                </a:lnTo>
                <a:lnTo>
                  <a:pt x="264" y="414"/>
                </a:lnTo>
                <a:lnTo>
                  <a:pt x="282" y="426"/>
                </a:lnTo>
                <a:lnTo>
                  <a:pt x="282" y="438"/>
                </a:lnTo>
                <a:lnTo>
                  <a:pt x="288" y="456"/>
                </a:lnTo>
                <a:lnTo>
                  <a:pt x="288" y="462"/>
                </a:lnTo>
                <a:lnTo>
                  <a:pt x="294" y="480"/>
                </a:lnTo>
                <a:lnTo>
                  <a:pt x="294" y="510"/>
                </a:lnTo>
                <a:lnTo>
                  <a:pt x="300" y="50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2" name="Freeform 38">
            <a:hlinkClick r:id="rId8"/>
          </p:cNvPr>
          <p:cNvSpPr>
            <a:spLocks/>
          </p:cNvSpPr>
          <p:nvPr/>
        </p:nvSpPr>
        <p:spPr bwMode="auto">
          <a:xfrm>
            <a:off x="3999207" y="1813261"/>
            <a:ext cx="972997" cy="934626"/>
          </a:xfrm>
          <a:custGeom>
            <a:avLst/>
            <a:gdLst/>
            <a:ahLst/>
            <a:cxnLst>
              <a:cxn ang="0">
                <a:pos x="78" y="60"/>
              </a:cxn>
              <a:cxn ang="0">
                <a:pos x="54" y="36"/>
              </a:cxn>
              <a:cxn ang="0">
                <a:pos x="24" y="42"/>
              </a:cxn>
              <a:cxn ang="0">
                <a:pos x="0" y="48"/>
              </a:cxn>
              <a:cxn ang="0">
                <a:pos x="6" y="72"/>
              </a:cxn>
              <a:cxn ang="0">
                <a:pos x="12" y="96"/>
              </a:cxn>
              <a:cxn ang="0">
                <a:pos x="42" y="66"/>
              </a:cxn>
              <a:cxn ang="0">
                <a:pos x="78" y="84"/>
              </a:cxn>
              <a:cxn ang="0">
                <a:pos x="96" y="102"/>
              </a:cxn>
              <a:cxn ang="0">
                <a:pos x="102" y="132"/>
              </a:cxn>
              <a:cxn ang="0">
                <a:pos x="120" y="150"/>
              </a:cxn>
              <a:cxn ang="0">
                <a:pos x="138" y="162"/>
              </a:cxn>
              <a:cxn ang="0">
                <a:pos x="180" y="168"/>
              </a:cxn>
              <a:cxn ang="0">
                <a:pos x="168" y="198"/>
              </a:cxn>
              <a:cxn ang="0">
                <a:pos x="174" y="228"/>
              </a:cxn>
              <a:cxn ang="0">
                <a:pos x="180" y="252"/>
              </a:cxn>
              <a:cxn ang="0">
                <a:pos x="174" y="276"/>
              </a:cxn>
              <a:cxn ang="0">
                <a:pos x="168" y="300"/>
              </a:cxn>
              <a:cxn ang="0">
                <a:pos x="198" y="306"/>
              </a:cxn>
              <a:cxn ang="0">
                <a:pos x="228" y="300"/>
              </a:cxn>
              <a:cxn ang="0">
                <a:pos x="252" y="324"/>
              </a:cxn>
              <a:cxn ang="0">
                <a:pos x="264" y="348"/>
              </a:cxn>
              <a:cxn ang="0">
                <a:pos x="270" y="366"/>
              </a:cxn>
              <a:cxn ang="0">
                <a:pos x="306" y="354"/>
              </a:cxn>
              <a:cxn ang="0">
                <a:pos x="342" y="330"/>
              </a:cxn>
              <a:cxn ang="0">
                <a:pos x="330" y="306"/>
              </a:cxn>
              <a:cxn ang="0">
                <a:pos x="300" y="318"/>
              </a:cxn>
              <a:cxn ang="0">
                <a:pos x="282" y="282"/>
              </a:cxn>
              <a:cxn ang="0">
                <a:pos x="270" y="264"/>
              </a:cxn>
              <a:cxn ang="0">
                <a:pos x="264" y="240"/>
              </a:cxn>
              <a:cxn ang="0">
                <a:pos x="234" y="228"/>
              </a:cxn>
              <a:cxn ang="0">
                <a:pos x="258" y="198"/>
              </a:cxn>
              <a:cxn ang="0">
                <a:pos x="282" y="192"/>
              </a:cxn>
              <a:cxn ang="0">
                <a:pos x="312" y="186"/>
              </a:cxn>
              <a:cxn ang="0">
                <a:pos x="324" y="156"/>
              </a:cxn>
              <a:cxn ang="0">
                <a:pos x="318" y="126"/>
              </a:cxn>
              <a:cxn ang="0">
                <a:pos x="330" y="102"/>
              </a:cxn>
              <a:cxn ang="0">
                <a:pos x="360" y="108"/>
              </a:cxn>
              <a:cxn ang="0">
                <a:pos x="384" y="114"/>
              </a:cxn>
              <a:cxn ang="0">
                <a:pos x="402" y="120"/>
              </a:cxn>
              <a:cxn ang="0">
                <a:pos x="384" y="90"/>
              </a:cxn>
              <a:cxn ang="0">
                <a:pos x="384" y="60"/>
              </a:cxn>
              <a:cxn ang="0">
                <a:pos x="366" y="54"/>
              </a:cxn>
              <a:cxn ang="0">
                <a:pos x="342" y="48"/>
              </a:cxn>
              <a:cxn ang="0">
                <a:pos x="324" y="24"/>
              </a:cxn>
              <a:cxn ang="0">
                <a:pos x="306" y="0"/>
              </a:cxn>
              <a:cxn ang="0">
                <a:pos x="288" y="24"/>
              </a:cxn>
              <a:cxn ang="0">
                <a:pos x="288" y="48"/>
              </a:cxn>
              <a:cxn ang="0">
                <a:pos x="288" y="60"/>
              </a:cxn>
              <a:cxn ang="0">
                <a:pos x="276" y="48"/>
              </a:cxn>
              <a:cxn ang="0">
                <a:pos x="252" y="48"/>
              </a:cxn>
              <a:cxn ang="0">
                <a:pos x="216" y="48"/>
              </a:cxn>
              <a:cxn ang="0">
                <a:pos x="174" y="36"/>
              </a:cxn>
              <a:cxn ang="0">
                <a:pos x="138" y="54"/>
              </a:cxn>
              <a:cxn ang="0">
                <a:pos x="96" y="72"/>
              </a:cxn>
            </a:cxnLst>
            <a:rect l="0" t="0" r="r" b="b"/>
            <a:pathLst>
              <a:path w="402" h="366">
                <a:moveTo>
                  <a:pt x="96" y="72"/>
                </a:moveTo>
                <a:lnTo>
                  <a:pt x="78" y="60"/>
                </a:lnTo>
                <a:lnTo>
                  <a:pt x="66" y="48"/>
                </a:lnTo>
                <a:lnTo>
                  <a:pt x="54" y="36"/>
                </a:lnTo>
                <a:lnTo>
                  <a:pt x="42" y="48"/>
                </a:lnTo>
                <a:lnTo>
                  <a:pt x="24" y="42"/>
                </a:lnTo>
                <a:lnTo>
                  <a:pt x="0" y="36"/>
                </a:lnTo>
                <a:lnTo>
                  <a:pt x="0" y="48"/>
                </a:lnTo>
                <a:lnTo>
                  <a:pt x="0" y="60"/>
                </a:lnTo>
                <a:lnTo>
                  <a:pt x="6" y="72"/>
                </a:lnTo>
                <a:lnTo>
                  <a:pt x="0" y="90"/>
                </a:lnTo>
                <a:lnTo>
                  <a:pt x="12" y="96"/>
                </a:lnTo>
                <a:lnTo>
                  <a:pt x="30" y="78"/>
                </a:lnTo>
                <a:lnTo>
                  <a:pt x="42" y="66"/>
                </a:lnTo>
                <a:lnTo>
                  <a:pt x="60" y="72"/>
                </a:lnTo>
                <a:lnTo>
                  <a:pt x="78" y="84"/>
                </a:lnTo>
                <a:lnTo>
                  <a:pt x="84" y="90"/>
                </a:lnTo>
                <a:lnTo>
                  <a:pt x="96" y="102"/>
                </a:lnTo>
                <a:lnTo>
                  <a:pt x="102" y="114"/>
                </a:lnTo>
                <a:lnTo>
                  <a:pt x="102" y="132"/>
                </a:lnTo>
                <a:lnTo>
                  <a:pt x="120" y="138"/>
                </a:lnTo>
                <a:lnTo>
                  <a:pt x="120" y="150"/>
                </a:lnTo>
                <a:lnTo>
                  <a:pt x="120" y="168"/>
                </a:lnTo>
                <a:lnTo>
                  <a:pt x="138" y="162"/>
                </a:lnTo>
                <a:lnTo>
                  <a:pt x="162" y="168"/>
                </a:lnTo>
                <a:lnTo>
                  <a:pt x="180" y="168"/>
                </a:lnTo>
                <a:lnTo>
                  <a:pt x="174" y="180"/>
                </a:lnTo>
                <a:lnTo>
                  <a:pt x="168" y="198"/>
                </a:lnTo>
                <a:lnTo>
                  <a:pt x="162" y="210"/>
                </a:lnTo>
                <a:lnTo>
                  <a:pt x="174" y="228"/>
                </a:lnTo>
                <a:lnTo>
                  <a:pt x="192" y="240"/>
                </a:lnTo>
                <a:lnTo>
                  <a:pt x="180" y="252"/>
                </a:lnTo>
                <a:lnTo>
                  <a:pt x="180" y="264"/>
                </a:lnTo>
                <a:lnTo>
                  <a:pt x="174" y="276"/>
                </a:lnTo>
                <a:lnTo>
                  <a:pt x="168" y="288"/>
                </a:lnTo>
                <a:lnTo>
                  <a:pt x="168" y="300"/>
                </a:lnTo>
                <a:lnTo>
                  <a:pt x="186" y="300"/>
                </a:lnTo>
                <a:lnTo>
                  <a:pt x="198" y="306"/>
                </a:lnTo>
                <a:lnTo>
                  <a:pt x="210" y="306"/>
                </a:lnTo>
                <a:lnTo>
                  <a:pt x="228" y="300"/>
                </a:lnTo>
                <a:lnTo>
                  <a:pt x="240" y="312"/>
                </a:lnTo>
                <a:lnTo>
                  <a:pt x="252" y="324"/>
                </a:lnTo>
                <a:lnTo>
                  <a:pt x="258" y="336"/>
                </a:lnTo>
                <a:lnTo>
                  <a:pt x="264" y="348"/>
                </a:lnTo>
                <a:lnTo>
                  <a:pt x="234" y="324"/>
                </a:lnTo>
                <a:lnTo>
                  <a:pt x="270" y="366"/>
                </a:lnTo>
                <a:lnTo>
                  <a:pt x="294" y="366"/>
                </a:lnTo>
                <a:lnTo>
                  <a:pt x="306" y="354"/>
                </a:lnTo>
                <a:lnTo>
                  <a:pt x="318" y="342"/>
                </a:lnTo>
                <a:lnTo>
                  <a:pt x="342" y="330"/>
                </a:lnTo>
                <a:lnTo>
                  <a:pt x="330" y="312"/>
                </a:lnTo>
                <a:lnTo>
                  <a:pt x="330" y="306"/>
                </a:lnTo>
                <a:lnTo>
                  <a:pt x="312" y="318"/>
                </a:lnTo>
                <a:lnTo>
                  <a:pt x="300" y="318"/>
                </a:lnTo>
                <a:lnTo>
                  <a:pt x="294" y="300"/>
                </a:lnTo>
                <a:lnTo>
                  <a:pt x="282" y="282"/>
                </a:lnTo>
                <a:lnTo>
                  <a:pt x="258" y="270"/>
                </a:lnTo>
                <a:lnTo>
                  <a:pt x="270" y="264"/>
                </a:lnTo>
                <a:lnTo>
                  <a:pt x="276" y="246"/>
                </a:lnTo>
                <a:lnTo>
                  <a:pt x="264" y="240"/>
                </a:lnTo>
                <a:lnTo>
                  <a:pt x="252" y="240"/>
                </a:lnTo>
                <a:lnTo>
                  <a:pt x="234" y="228"/>
                </a:lnTo>
                <a:lnTo>
                  <a:pt x="240" y="216"/>
                </a:lnTo>
                <a:lnTo>
                  <a:pt x="258" y="198"/>
                </a:lnTo>
                <a:lnTo>
                  <a:pt x="264" y="210"/>
                </a:lnTo>
                <a:lnTo>
                  <a:pt x="282" y="192"/>
                </a:lnTo>
                <a:lnTo>
                  <a:pt x="294" y="192"/>
                </a:lnTo>
                <a:lnTo>
                  <a:pt x="312" y="186"/>
                </a:lnTo>
                <a:lnTo>
                  <a:pt x="318" y="174"/>
                </a:lnTo>
                <a:lnTo>
                  <a:pt x="324" y="156"/>
                </a:lnTo>
                <a:lnTo>
                  <a:pt x="324" y="144"/>
                </a:lnTo>
                <a:lnTo>
                  <a:pt x="318" y="126"/>
                </a:lnTo>
                <a:lnTo>
                  <a:pt x="330" y="108"/>
                </a:lnTo>
                <a:lnTo>
                  <a:pt x="330" y="102"/>
                </a:lnTo>
                <a:lnTo>
                  <a:pt x="348" y="108"/>
                </a:lnTo>
                <a:lnTo>
                  <a:pt x="360" y="108"/>
                </a:lnTo>
                <a:lnTo>
                  <a:pt x="372" y="114"/>
                </a:lnTo>
                <a:lnTo>
                  <a:pt x="384" y="114"/>
                </a:lnTo>
                <a:lnTo>
                  <a:pt x="396" y="120"/>
                </a:lnTo>
                <a:lnTo>
                  <a:pt x="402" y="120"/>
                </a:lnTo>
                <a:lnTo>
                  <a:pt x="390" y="102"/>
                </a:lnTo>
                <a:lnTo>
                  <a:pt x="384" y="90"/>
                </a:lnTo>
                <a:lnTo>
                  <a:pt x="390" y="72"/>
                </a:lnTo>
                <a:lnTo>
                  <a:pt x="384" y="60"/>
                </a:lnTo>
                <a:lnTo>
                  <a:pt x="372" y="54"/>
                </a:lnTo>
                <a:lnTo>
                  <a:pt x="366" y="54"/>
                </a:lnTo>
                <a:lnTo>
                  <a:pt x="348" y="48"/>
                </a:lnTo>
                <a:lnTo>
                  <a:pt x="342" y="48"/>
                </a:lnTo>
                <a:lnTo>
                  <a:pt x="336" y="36"/>
                </a:lnTo>
                <a:lnTo>
                  <a:pt x="324" y="24"/>
                </a:lnTo>
                <a:lnTo>
                  <a:pt x="330" y="6"/>
                </a:lnTo>
                <a:lnTo>
                  <a:pt x="306" y="0"/>
                </a:lnTo>
                <a:lnTo>
                  <a:pt x="294" y="6"/>
                </a:lnTo>
                <a:lnTo>
                  <a:pt x="288" y="24"/>
                </a:lnTo>
                <a:lnTo>
                  <a:pt x="288" y="36"/>
                </a:lnTo>
                <a:lnTo>
                  <a:pt x="288" y="48"/>
                </a:lnTo>
                <a:lnTo>
                  <a:pt x="288" y="54"/>
                </a:lnTo>
                <a:lnTo>
                  <a:pt x="288" y="60"/>
                </a:lnTo>
                <a:lnTo>
                  <a:pt x="276" y="54"/>
                </a:lnTo>
                <a:lnTo>
                  <a:pt x="276" y="48"/>
                </a:lnTo>
                <a:lnTo>
                  <a:pt x="264" y="54"/>
                </a:lnTo>
                <a:lnTo>
                  <a:pt x="252" y="48"/>
                </a:lnTo>
                <a:lnTo>
                  <a:pt x="240" y="48"/>
                </a:lnTo>
                <a:lnTo>
                  <a:pt x="216" y="48"/>
                </a:lnTo>
                <a:lnTo>
                  <a:pt x="192" y="42"/>
                </a:lnTo>
                <a:lnTo>
                  <a:pt x="174" y="36"/>
                </a:lnTo>
                <a:lnTo>
                  <a:pt x="156" y="42"/>
                </a:lnTo>
                <a:lnTo>
                  <a:pt x="138" y="54"/>
                </a:lnTo>
                <a:lnTo>
                  <a:pt x="108" y="60"/>
                </a:lnTo>
                <a:lnTo>
                  <a:pt x="96" y="72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3" name="Freeform 37">
            <a:hlinkClick r:id="rId9"/>
          </p:cNvPr>
          <p:cNvSpPr>
            <a:spLocks/>
          </p:cNvSpPr>
          <p:nvPr/>
        </p:nvSpPr>
        <p:spPr bwMode="auto">
          <a:xfrm>
            <a:off x="2108138" y="1690687"/>
            <a:ext cx="1031086" cy="1287026"/>
          </a:xfrm>
          <a:custGeom>
            <a:avLst/>
            <a:gdLst/>
            <a:ahLst/>
            <a:cxnLst>
              <a:cxn ang="0">
                <a:pos x="222" y="114"/>
              </a:cxn>
              <a:cxn ang="0">
                <a:pos x="210" y="90"/>
              </a:cxn>
              <a:cxn ang="0">
                <a:pos x="210" y="66"/>
              </a:cxn>
              <a:cxn ang="0">
                <a:pos x="216" y="48"/>
              </a:cxn>
              <a:cxn ang="0">
                <a:pos x="192" y="36"/>
              </a:cxn>
              <a:cxn ang="0">
                <a:pos x="162" y="18"/>
              </a:cxn>
              <a:cxn ang="0">
                <a:pos x="126" y="0"/>
              </a:cxn>
              <a:cxn ang="0">
                <a:pos x="114" y="18"/>
              </a:cxn>
              <a:cxn ang="0">
                <a:pos x="120" y="42"/>
              </a:cxn>
              <a:cxn ang="0">
                <a:pos x="96" y="72"/>
              </a:cxn>
              <a:cxn ang="0">
                <a:pos x="66" y="96"/>
              </a:cxn>
              <a:cxn ang="0">
                <a:pos x="42" y="120"/>
              </a:cxn>
              <a:cxn ang="0">
                <a:pos x="36" y="132"/>
              </a:cxn>
              <a:cxn ang="0">
                <a:pos x="36" y="162"/>
              </a:cxn>
              <a:cxn ang="0">
                <a:pos x="18" y="180"/>
              </a:cxn>
              <a:cxn ang="0">
                <a:pos x="18" y="210"/>
              </a:cxn>
              <a:cxn ang="0">
                <a:pos x="12" y="234"/>
              </a:cxn>
              <a:cxn ang="0">
                <a:pos x="12" y="252"/>
              </a:cxn>
              <a:cxn ang="0">
                <a:pos x="12" y="276"/>
              </a:cxn>
              <a:cxn ang="0">
                <a:pos x="0" y="306"/>
              </a:cxn>
              <a:cxn ang="0">
                <a:pos x="0" y="336"/>
              </a:cxn>
              <a:cxn ang="0">
                <a:pos x="30" y="372"/>
              </a:cxn>
              <a:cxn ang="0">
                <a:pos x="60" y="390"/>
              </a:cxn>
              <a:cxn ang="0">
                <a:pos x="90" y="390"/>
              </a:cxn>
              <a:cxn ang="0">
                <a:pos x="114" y="390"/>
              </a:cxn>
              <a:cxn ang="0">
                <a:pos x="162" y="408"/>
              </a:cxn>
              <a:cxn ang="0">
                <a:pos x="198" y="432"/>
              </a:cxn>
              <a:cxn ang="0">
                <a:pos x="180" y="450"/>
              </a:cxn>
              <a:cxn ang="0">
                <a:pos x="180" y="486"/>
              </a:cxn>
              <a:cxn ang="0">
                <a:pos x="210" y="504"/>
              </a:cxn>
              <a:cxn ang="0">
                <a:pos x="246" y="486"/>
              </a:cxn>
              <a:cxn ang="0">
                <a:pos x="234" y="438"/>
              </a:cxn>
              <a:cxn ang="0">
                <a:pos x="264" y="408"/>
              </a:cxn>
              <a:cxn ang="0">
                <a:pos x="240" y="384"/>
              </a:cxn>
              <a:cxn ang="0">
                <a:pos x="234" y="348"/>
              </a:cxn>
              <a:cxn ang="0">
                <a:pos x="252" y="336"/>
              </a:cxn>
              <a:cxn ang="0">
                <a:pos x="282" y="336"/>
              </a:cxn>
              <a:cxn ang="0">
                <a:pos x="294" y="354"/>
              </a:cxn>
              <a:cxn ang="0">
                <a:pos x="312" y="360"/>
              </a:cxn>
              <a:cxn ang="0">
                <a:pos x="324" y="390"/>
              </a:cxn>
              <a:cxn ang="0">
                <a:pos x="348" y="396"/>
              </a:cxn>
              <a:cxn ang="0">
                <a:pos x="378" y="390"/>
              </a:cxn>
              <a:cxn ang="0">
                <a:pos x="408" y="396"/>
              </a:cxn>
              <a:cxn ang="0">
                <a:pos x="420" y="378"/>
              </a:cxn>
              <a:cxn ang="0">
                <a:pos x="414" y="354"/>
              </a:cxn>
              <a:cxn ang="0">
                <a:pos x="390" y="336"/>
              </a:cxn>
              <a:cxn ang="0">
                <a:pos x="390" y="318"/>
              </a:cxn>
              <a:cxn ang="0">
                <a:pos x="384" y="288"/>
              </a:cxn>
              <a:cxn ang="0">
                <a:pos x="336" y="282"/>
              </a:cxn>
              <a:cxn ang="0">
                <a:pos x="306" y="282"/>
              </a:cxn>
              <a:cxn ang="0">
                <a:pos x="258" y="276"/>
              </a:cxn>
              <a:cxn ang="0">
                <a:pos x="216" y="282"/>
              </a:cxn>
              <a:cxn ang="0">
                <a:pos x="204" y="300"/>
              </a:cxn>
              <a:cxn ang="0">
                <a:pos x="180" y="282"/>
              </a:cxn>
              <a:cxn ang="0">
                <a:pos x="180" y="264"/>
              </a:cxn>
              <a:cxn ang="0">
                <a:pos x="204" y="216"/>
              </a:cxn>
              <a:cxn ang="0">
                <a:pos x="228" y="204"/>
              </a:cxn>
              <a:cxn ang="0">
                <a:pos x="252" y="180"/>
              </a:cxn>
              <a:cxn ang="0">
                <a:pos x="198" y="174"/>
              </a:cxn>
            </a:cxnLst>
            <a:rect l="0" t="0" r="r" b="b"/>
            <a:pathLst>
              <a:path w="426" h="504">
                <a:moveTo>
                  <a:pt x="198" y="156"/>
                </a:moveTo>
                <a:lnTo>
                  <a:pt x="210" y="132"/>
                </a:lnTo>
                <a:lnTo>
                  <a:pt x="222" y="114"/>
                </a:lnTo>
                <a:lnTo>
                  <a:pt x="222" y="102"/>
                </a:lnTo>
                <a:lnTo>
                  <a:pt x="204" y="102"/>
                </a:lnTo>
                <a:lnTo>
                  <a:pt x="210" y="90"/>
                </a:lnTo>
                <a:lnTo>
                  <a:pt x="228" y="84"/>
                </a:lnTo>
                <a:lnTo>
                  <a:pt x="222" y="78"/>
                </a:lnTo>
                <a:lnTo>
                  <a:pt x="210" y="66"/>
                </a:lnTo>
                <a:lnTo>
                  <a:pt x="204" y="66"/>
                </a:lnTo>
                <a:lnTo>
                  <a:pt x="216" y="60"/>
                </a:lnTo>
                <a:lnTo>
                  <a:pt x="216" y="48"/>
                </a:lnTo>
                <a:lnTo>
                  <a:pt x="210" y="42"/>
                </a:lnTo>
                <a:lnTo>
                  <a:pt x="198" y="36"/>
                </a:lnTo>
                <a:lnTo>
                  <a:pt x="192" y="36"/>
                </a:lnTo>
                <a:lnTo>
                  <a:pt x="180" y="36"/>
                </a:lnTo>
                <a:lnTo>
                  <a:pt x="168" y="30"/>
                </a:lnTo>
                <a:lnTo>
                  <a:pt x="162" y="18"/>
                </a:lnTo>
                <a:lnTo>
                  <a:pt x="144" y="6"/>
                </a:lnTo>
                <a:lnTo>
                  <a:pt x="138" y="0"/>
                </a:lnTo>
                <a:lnTo>
                  <a:pt x="126" y="0"/>
                </a:lnTo>
                <a:lnTo>
                  <a:pt x="114" y="6"/>
                </a:lnTo>
                <a:lnTo>
                  <a:pt x="114" y="12"/>
                </a:lnTo>
                <a:lnTo>
                  <a:pt x="114" y="18"/>
                </a:lnTo>
                <a:lnTo>
                  <a:pt x="114" y="24"/>
                </a:lnTo>
                <a:lnTo>
                  <a:pt x="114" y="36"/>
                </a:lnTo>
                <a:lnTo>
                  <a:pt x="120" y="42"/>
                </a:lnTo>
                <a:lnTo>
                  <a:pt x="114" y="48"/>
                </a:lnTo>
                <a:lnTo>
                  <a:pt x="108" y="60"/>
                </a:lnTo>
                <a:lnTo>
                  <a:pt x="96" y="72"/>
                </a:lnTo>
                <a:lnTo>
                  <a:pt x="90" y="84"/>
                </a:lnTo>
                <a:lnTo>
                  <a:pt x="78" y="90"/>
                </a:lnTo>
                <a:lnTo>
                  <a:pt x="66" y="96"/>
                </a:lnTo>
                <a:lnTo>
                  <a:pt x="54" y="102"/>
                </a:lnTo>
                <a:lnTo>
                  <a:pt x="48" y="114"/>
                </a:lnTo>
                <a:lnTo>
                  <a:pt x="42" y="120"/>
                </a:lnTo>
                <a:lnTo>
                  <a:pt x="42" y="126"/>
                </a:lnTo>
                <a:lnTo>
                  <a:pt x="42" y="132"/>
                </a:lnTo>
                <a:lnTo>
                  <a:pt x="36" y="132"/>
                </a:lnTo>
                <a:lnTo>
                  <a:pt x="36" y="144"/>
                </a:lnTo>
                <a:lnTo>
                  <a:pt x="36" y="150"/>
                </a:lnTo>
                <a:lnTo>
                  <a:pt x="36" y="162"/>
                </a:lnTo>
                <a:lnTo>
                  <a:pt x="24" y="162"/>
                </a:lnTo>
                <a:lnTo>
                  <a:pt x="18" y="174"/>
                </a:lnTo>
                <a:lnTo>
                  <a:pt x="18" y="180"/>
                </a:lnTo>
                <a:lnTo>
                  <a:pt x="18" y="186"/>
                </a:lnTo>
                <a:lnTo>
                  <a:pt x="18" y="198"/>
                </a:lnTo>
                <a:lnTo>
                  <a:pt x="18" y="210"/>
                </a:lnTo>
                <a:lnTo>
                  <a:pt x="24" y="222"/>
                </a:lnTo>
                <a:lnTo>
                  <a:pt x="24" y="234"/>
                </a:lnTo>
                <a:lnTo>
                  <a:pt x="12" y="234"/>
                </a:lnTo>
                <a:lnTo>
                  <a:pt x="12" y="240"/>
                </a:lnTo>
                <a:lnTo>
                  <a:pt x="18" y="246"/>
                </a:lnTo>
                <a:lnTo>
                  <a:pt x="12" y="252"/>
                </a:lnTo>
                <a:lnTo>
                  <a:pt x="18" y="264"/>
                </a:lnTo>
                <a:lnTo>
                  <a:pt x="12" y="270"/>
                </a:lnTo>
                <a:lnTo>
                  <a:pt x="12" y="276"/>
                </a:lnTo>
                <a:lnTo>
                  <a:pt x="6" y="288"/>
                </a:lnTo>
                <a:lnTo>
                  <a:pt x="0" y="294"/>
                </a:lnTo>
                <a:lnTo>
                  <a:pt x="0" y="306"/>
                </a:lnTo>
                <a:lnTo>
                  <a:pt x="6" y="312"/>
                </a:lnTo>
                <a:lnTo>
                  <a:pt x="0" y="324"/>
                </a:lnTo>
                <a:lnTo>
                  <a:pt x="0" y="336"/>
                </a:lnTo>
                <a:lnTo>
                  <a:pt x="12" y="348"/>
                </a:lnTo>
                <a:lnTo>
                  <a:pt x="24" y="360"/>
                </a:lnTo>
                <a:lnTo>
                  <a:pt x="30" y="372"/>
                </a:lnTo>
                <a:lnTo>
                  <a:pt x="36" y="384"/>
                </a:lnTo>
                <a:lnTo>
                  <a:pt x="48" y="408"/>
                </a:lnTo>
                <a:lnTo>
                  <a:pt x="60" y="390"/>
                </a:lnTo>
                <a:lnTo>
                  <a:pt x="60" y="378"/>
                </a:lnTo>
                <a:lnTo>
                  <a:pt x="78" y="384"/>
                </a:lnTo>
                <a:lnTo>
                  <a:pt x="90" y="390"/>
                </a:lnTo>
                <a:lnTo>
                  <a:pt x="102" y="378"/>
                </a:lnTo>
                <a:lnTo>
                  <a:pt x="108" y="390"/>
                </a:lnTo>
                <a:lnTo>
                  <a:pt x="114" y="390"/>
                </a:lnTo>
                <a:lnTo>
                  <a:pt x="126" y="396"/>
                </a:lnTo>
                <a:lnTo>
                  <a:pt x="144" y="402"/>
                </a:lnTo>
                <a:lnTo>
                  <a:pt x="162" y="408"/>
                </a:lnTo>
                <a:lnTo>
                  <a:pt x="180" y="414"/>
                </a:lnTo>
                <a:lnTo>
                  <a:pt x="192" y="420"/>
                </a:lnTo>
                <a:lnTo>
                  <a:pt x="198" y="432"/>
                </a:lnTo>
                <a:lnTo>
                  <a:pt x="192" y="444"/>
                </a:lnTo>
                <a:lnTo>
                  <a:pt x="186" y="450"/>
                </a:lnTo>
                <a:lnTo>
                  <a:pt x="180" y="450"/>
                </a:lnTo>
                <a:lnTo>
                  <a:pt x="180" y="462"/>
                </a:lnTo>
                <a:lnTo>
                  <a:pt x="168" y="474"/>
                </a:lnTo>
                <a:lnTo>
                  <a:pt x="180" y="486"/>
                </a:lnTo>
                <a:lnTo>
                  <a:pt x="186" y="498"/>
                </a:lnTo>
                <a:lnTo>
                  <a:pt x="192" y="498"/>
                </a:lnTo>
                <a:lnTo>
                  <a:pt x="210" y="504"/>
                </a:lnTo>
                <a:lnTo>
                  <a:pt x="222" y="498"/>
                </a:lnTo>
                <a:lnTo>
                  <a:pt x="240" y="498"/>
                </a:lnTo>
                <a:lnTo>
                  <a:pt x="246" y="486"/>
                </a:lnTo>
                <a:lnTo>
                  <a:pt x="234" y="474"/>
                </a:lnTo>
                <a:lnTo>
                  <a:pt x="234" y="456"/>
                </a:lnTo>
                <a:lnTo>
                  <a:pt x="234" y="438"/>
                </a:lnTo>
                <a:lnTo>
                  <a:pt x="252" y="432"/>
                </a:lnTo>
                <a:lnTo>
                  <a:pt x="264" y="426"/>
                </a:lnTo>
                <a:lnTo>
                  <a:pt x="264" y="408"/>
                </a:lnTo>
                <a:lnTo>
                  <a:pt x="258" y="390"/>
                </a:lnTo>
                <a:lnTo>
                  <a:pt x="264" y="372"/>
                </a:lnTo>
                <a:lnTo>
                  <a:pt x="240" y="384"/>
                </a:lnTo>
                <a:lnTo>
                  <a:pt x="228" y="372"/>
                </a:lnTo>
                <a:lnTo>
                  <a:pt x="228" y="360"/>
                </a:lnTo>
                <a:lnTo>
                  <a:pt x="234" y="348"/>
                </a:lnTo>
                <a:lnTo>
                  <a:pt x="240" y="336"/>
                </a:lnTo>
                <a:lnTo>
                  <a:pt x="246" y="336"/>
                </a:lnTo>
                <a:lnTo>
                  <a:pt x="252" y="336"/>
                </a:lnTo>
                <a:lnTo>
                  <a:pt x="264" y="336"/>
                </a:lnTo>
                <a:lnTo>
                  <a:pt x="276" y="336"/>
                </a:lnTo>
                <a:lnTo>
                  <a:pt x="282" y="336"/>
                </a:lnTo>
                <a:lnTo>
                  <a:pt x="288" y="342"/>
                </a:lnTo>
                <a:lnTo>
                  <a:pt x="288" y="348"/>
                </a:lnTo>
                <a:lnTo>
                  <a:pt x="294" y="354"/>
                </a:lnTo>
                <a:lnTo>
                  <a:pt x="300" y="348"/>
                </a:lnTo>
                <a:lnTo>
                  <a:pt x="306" y="354"/>
                </a:lnTo>
                <a:lnTo>
                  <a:pt x="312" y="360"/>
                </a:lnTo>
                <a:lnTo>
                  <a:pt x="318" y="366"/>
                </a:lnTo>
                <a:lnTo>
                  <a:pt x="318" y="378"/>
                </a:lnTo>
                <a:lnTo>
                  <a:pt x="324" y="390"/>
                </a:lnTo>
                <a:lnTo>
                  <a:pt x="336" y="402"/>
                </a:lnTo>
                <a:lnTo>
                  <a:pt x="342" y="402"/>
                </a:lnTo>
                <a:lnTo>
                  <a:pt x="348" y="396"/>
                </a:lnTo>
                <a:lnTo>
                  <a:pt x="366" y="390"/>
                </a:lnTo>
                <a:lnTo>
                  <a:pt x="366" y="390"/>
                </a:lnTo>
                <a:lnTo>
                  <a:pt x="378" y="390"/>
                </a:lnTo>
                <a:lnTo>
                  <a:pt x="390" y="390"/>
                </a:lnTo>
                <a:lnTo>
                  <a:pt x="396" y="390"/>
                </a:lnTo>
                <a:lnTo>
                  <a:pt x="408" y="396"/>
                </a:lnTo>
                <a:lnTo>
                  <a:pt x="408" y="408"/>
                </a:lnTo>
                <a:lnTo>
                  <a:pt x="414" y="396"/>
                </a:lnTo>
                <a:lnTo>
                  <a:pt x="420" y="378"/>
                </a:lnTo>
                <a:lnTo>
                  <a:pt x="426" y="366"/>
                </a:lnTo>
                <a:lnTo>
                  <a:pt x="426" y="360"/>
                </a:lnTo>
                <a:lnTo>
                  <a:pt x="414" y="354"/>
                </a:lnTo>
                <a:lnTo>
                  <a:pt x="408" y="342"/>
                </a:lnTo>
                <a:lnTo>
                  <a:pt x="390" y="336"/>
                </a:lnTo>
                <a:lnTo>
                  <a:pt x="390" y="336"/>
                </a:lnTo>
                <a:lnTo>
                  <a:pt x="384" y="318"/>
                </a:lnTo>
                <a:lnTo>
                  <a:pt x="390" y="318"/>
                </a:lnTo>
                <a:lnTo>
                  <a:pt x="390" y="318"/>
                </a:lnTo>
                <a:lnTo>
                  <a:pt x="390" y="300"/>
                </a:lnTo>
                <a:lnTo>
                  <a:pt x="384" y="288"/>
                </a:lnTo>
                <a:lnTo>
                  <a:pt x="384" y="288"/>
                </a:lnTo>
                <a:lnTo>
                  <a:pt x="372" y="282"/>
                </a:lnTo>
                <a:lnTo>
                  <a:pt x="342" y="276"/>
                </a:lnTo>
                <a:lnTo>
                  <a:pt x="336" y="282"/>
                </a:lnTo>
                <a:lnTo>
                  <a:pt x="330" y="288"/>
                </a:lnTo>
                <a:lnTo>
                  <a:pt x="312" y="288"/>
                </a:lnTo>
                <a:lnTo>
                  <a:pt x="306" y="282"/>
                </a:lnTo>
                <a:lnTo>
                  <a:pt x="276" y="264"/>
                </a:lnTo>
                <a:lnTo>
                  <a:pt x="264" y="264"/>
                </a:lnTo>
                <a:lnTo>
                  <a:pt x="258" y="276"/>
                </a:lnTo>
                <a:lnTo>
                  <a:pt x="240" y="264"/>
                </a:lnTo>
                <a:lnTo>
                  <a:pt x="216" y="264"/>
                </a:lnTo>
                <a:lnTo>
                  <a:pt x="216" y="282"/>
                </a:lnTo>
                <a:lnTo>
                  <a:pt x="216" y="282"/>
                </a:lnTo>
                <a:lnTo>
                  <a:pt x="222" y="294"/>
                </a:lnTo>
                <a:lnTo>
                  <a:pt x="204" y="300"/>
                </a:lnTo>
                <a:lnTo>
                  <a:pt x="198" y="300"/>
                </a:lnTo>
                <a:lnTo>
                  <a:pt x="186" y="294"/>
                </a:lnTo>
                <a:lnTo>
                  <a:pt x="180" y="282"/>
                </a:lnTo>
                <a:lnTo>
                  <a:pt x="180" y="270"/>
                </a:lnTo>
                <a:lnTo>
                  <a:pt x="186" y="252"/>
                </a:lnTo>
                <a:lnTo>
                  <a:pt x="180" y="264"/>
                </a:lnTo>
                <a:lnTo>
                  <a:pt x="180" y="234"/>
                </a:lnTo>
                <a:lnTo>
                  <a:pt x="192" y="234"/>
                </a:lnTo>
                <a:lnTo>
                  <a:pt x="204" y="216"/>
                </a:lnTo>
                <a:lnTo>
                  <a:pt x="210" y="204"/>
                </a:lnTo>
                <a:lnTo>
                  <a:pt x="210" y="204"/>
                </a:lnTo>
                <a:lnTo>
                  <a:pt x="228" y="204"/>
                </a:lnTo>
                <a:lnTo>
                  <a:pt x="240" y="204"/>
                </a:lnTo>
                <a:lnTo>
                  <a:pt x="252" y="192"/>
                </a:lnTo>
                <a:lnTo>
                  <a:pt x="252" y="180"/>
                </a:lnTo>
                <a:lnTo>
                  <a:pt x="246" y="180"/>
                </a:lnTo>
                <a:lnTo>
                  <a:pt x="216" y="180"/>
                </a:lnTo>
                <a:lnTo>
                  <a:pt x="198" y="174"/>
                </a:lnTo>
                <a:lnTo>
                  <a:pt x="198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74" name="Freeform 34">
            <a:hlinkClick r:id="rId10"/>
          </p:cNvPr>
          <p:cNvSpPr>
            <a:spLocks/>
          </p:cNvSpPr>
          <p:nvPr/>
        </p:nvSpPr>
        <p:spPr bwMode="auto">
          <a:xfrm>
            <a:off x="3186125" y="5110782"/>
            <a:ext cx="464716" cy="536261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12" y="48"/>
              </a:cxn>
              <a:cxn ang="0">
                <a:pos x="12" y="30"/>
              </a:cxn>
              <a:cxn ang="0">
                <a:pos x="30" y="18"/>
              </a:cxn>
              <a:cxn ang="0">
                <a:pos x="30" y="18"/>
              </a:cxn>
              <a:cxn ang="0">
                <a:pos x="42" y="0"/>
              </a:cxn>
              <a:cxn ang="0">
                <a:pos x="48" y="6"/>
              </a:cxn>
              <a:cxn ang="0">
                <a:pos x="66" y="6"/>
              </a:cxn>
              <a:cxn ang="0">
                <a:pos x="72" y="12"/>
              </a:cxn>
              <a:cxn ang="0">
                <a:pos x="66" y="24"/>
              </a:cxn>
              <a:cxn ang="0">
                <a:pos x="72" y="36"/>
              </a:cxn>
              <a:cxn ang="0">
                <a:pos x="78" y="48"/>
              </a:cxn>
              <a:cxn ang="0">
                <a:pos x="90" y="54"/>
              </a:cxn>
              <a:cxn ang="0">
                <a:pos x="108" y="48"/>
              </a:cxn>
              <a:cxn ang="0">
                <a:pos x="114" y="54"/>
              </a:cxn>
              <a:cxn ang="0">
                <a:pos x="132" y="60"/>
              </a:cxn>
              <a:cxn ang="0">
                <a:pos x="138" y="60"/>
              </a:cxn>
              <a:cxn ang="0">
                <a:pos x="144" y="66"/>
              </a:cxn>
              <a:cxn ang="0">
                <a:pos x="144" y="78"/>
              </a:cxn>
              <a:cxn ang="0">
                <a:pos x="132" y="84"/>
              </a:cxn>
              <a:cxn ang="0">
                <a:pos x="132" y="96"/>
              </a:cxn>
              <a:cxn ang="0">
                <a:pos x="126" y="108"/>
              </a:cxn>
              <a:cxn ang="0">
                <a:pos x="138" y="114"/>
              </a:cxn>
              <a:cxn ang="0">
                <a:pos x="144" y="126"/>
              </a:cxn>
              <a:cxn ang="0">
                <a:pos x="156" y="126"/>
              </a:cxn>
              <a:cxn ang="0">
                <a:pos x="156" y="126"/>
              </a:cxn>
              <a:cxn ang="0">
                <a:pos x="168" y="120"/>
              </a:cxn>
              <a:cxn ang="0">
                <a:pos x="174" y="108"/>
              </a:cxn>
              <a:cxn ang="0">
                <a:pos x="180" y="108"/>
              </a:cxn>
              <a:cxn ang="0">
                <a:pos x="180" y="132"/>
              </a:cxn>
              <a:cxn ang="0">
                <a:pos x="192" y="114"/>
              </a:cxn>
              <a:cxn ang="0">
                <a:pos x="180" y="144"/>
              </a:cxn>
              <a:cxn ang="0">
                <a:pos x="180" y="150"/>
              </a:cxn>
              <a:cxn ang="0">
                <a:pos x="186" y="156"/>
              </a:cxn>
              <a:cxn ang="0">
                <a:pos x="186" y="168"/>
              </a:cxn>
              <a:cxn ang="0">
                <a:pos x="180" y="180"/>
              </a:cxn>
              <a:cxn ang="0">
                <a:pos x="168" y="186"/>
              </a:cxn>
              <a:cxn ang="0">
                <a:pos x="162" y="198"/>
              </a:cxn>
              <a:cxn ang="0">
                <a:pos x="150" y="210"/>
              </a:cxn>
              <a:cxn ang="0">
                <a:pos x="144" y="204"/>
              </a:cxn>
              <a:cxn ang="0">
                <a:pos x="126" y="198"/>
              </a:cxn>
              <a:cxn ang="0">
                <a:pos x="114" y="192"/>
              </a:cxn>
              <a:cxn ang="0">
                <a:pos x="102" y="186"/>
              </a:cxn>
              <a:cxn ang="0">
                <a:pos x="96" y="192"/>
              </a:cxn>
              <a:cxn ang="0">
                <a:pos x="84" y="204"/>
              </a:cxn>
              <a:cxn ang="0">
                <a:pos x="78" y="204"/>
              </a:cxn>
              <a:cxn ang="0">
                <a:pos x="60" y="198"/>
              </a:cxn>
              <a:cxn ang="0">
                <a:pos x="54" y="198"/>
              </a:cxn>
              <a:cxn ang="0">
                <a:pos x="42" y="204"/>
              </a:cxn>
              <a:cxn ang="0">
                <a:pos x="24" y="210"/>
              </a:cxn>
              <a:cxn ang="0">
                <a:pos x="30" y="198"/>
              </a:cxn>
              <a:cxn ang="0">
                <a:pos x="24" y="186"/>
              </a:cxn>
              <a:cxn ang="0">
                <a:pos x="36" y="174"/>
              </a:cxn>
              <a:cxn ang="0">
                <a:pos x="30" y="162"/>
              </a:cxn>
              <a:cxn ang="0">
                <a:pos x="24" y="144"/>
              </a:cxn>
              <a:cxn ang="0">
                <a:pos x="18" y="126"/>
              </a:cxn>
              <a:cxn ang="0">
                <a:pos x="12" y="126"/>
              </a:cxn>
              <a:cxn ang="0">
                <a:pos x="0" y="108"/>
              </a:cxn>
              <a:cxn ang="0">
                <a:pos x="0" y="96"/>
              </a:cxn>
              <a:cxn ang="0">
                <a:pos x="6" y="78"/>
              </a:cxn>
              <a:cxn ang="0">
                <a:pos x="6" y="66"/>
              </a:cxn>
              <a:cxn ang="0">
                <a:pos x="24" y="60"/>
              </a:cxn>
            </a:cxnLst>
            <a:rect l="0" t="0" r="r" b="b"/>
            <a:pathLst>
              <a:path w="192" h="210">
                <a:moveTo>
                  <a:pt x="24" y="60"/>
                </a:moveTo>
                <a:lnTo>
                  <a:pt x="12" y="48"/>
                </a:lnTo>
                <a:lnTo>
                  <a:pt x="12" y="30"/>
                </a:lnTo>
                <a:lnTo>
                  <a:pt x="30" y="18"/>
                </a:lnTo>
                <a:lnTo>
                  <a:pt x="30" y="18"/>
                </a:lnTo>
                <a:lnTo>
                  <a:pt x="42" y="0"/>
                </a:lnTo>
                <a:lnTo>
                  <a:pt x="48" y="6"/>
                </a:lnTo>
                <a:lnTo>
                  <a:pt x="66" y="6"/>
                </a:lnTo>
                <a:lnTo>
                  <a:pt x="72" y="12"/>
                </a:lnTo>
                <a:lnTo>
                  <a:pt x="66" y="24"/>
                </a:lnTo>
                <a:lnTo>
                  <a:pt x="72" y="36"/>
                </a:lnTo>
                <a:lnTo>
                  <a:pt x="78" y="48"/>
                </a:lnTo>
                <a:lnTo>
                  <a:pt x="90" y="54"/>
                </a:lnTo>
                <a:lnTo>
                  <a:pt x="108" y="48"/>
                </a:lnTo>
                <a:lnTo>
                  <a:pt x="114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44" y="78"/>
                </a:lnTo>
                <a:lnTo>
                  <a:pt x="132" y="84"/>
                </a:lnTo>
                <a:lnTo>
                  <a:pt x="132" y="96"/>
                </a:lnTo>
                <a:lnTo>
                  <a:pt x="126" y="108"/>
                </a:lnTo>
                <a:lnTo>
                  <a:pt x="138" y="114"/>
                </a:lnTo>
                <a:lnTo>
                  <a:pt x="144" y="126"/>
                </a:lnTo>
                <a:lnTo>
                  <a:pt x="156" y="126"/>
                </a:lnTo>
                <a:lnTo>
                  <a:pt x="156" y="126"/>
                </a:lnTo>
                <a:lnTo>
                  <a:pt x="168" y="120"/>
                </a:lnTo>
                <a:lnTo>
                  <a:pt x="174" y="108"/>
                </a:lnTo>
                <a:lnTo>
                  <a:pt x="180" y="108"/>
                </a:lnTo>
                <a:lnTo>
                  <a:pt x="180" y="132"/>
                </a:lnTo>
                <a:lnTo>
                  <a:pt x="192" y="114"/>
                </a:lnTo>
                <a:lnTo>
                  <a:pt x="180" y="144"/>
                </a:lnTo>
                <a:lnTo>
                  <a:pt x="180" y="150"/>
                </a:lnTo>
                <a:lnTo>
                  <a:pt x="186" y="156"/>
                </a:lnTo>
                <a:lnTo>
                  <a:pt x="186" y="168"/>
                </a:lnTo>
                <a:lnTo>
                  <a:pt x="180" y="180"/>
                </a:lnTo>
                <a:lnTo>
                  <a:pt x="168" y="186"/>
                </a:lnTo>
                <a:lnTo>
                  <a:pt x="162" y="198"/>
                </a:lnTo>
                <a:lnTo>
                  <a:pt x="150" y="210"/>
                </a:lnTo>
                <a:lnTo>
                  <a:pt x="144" y="204"/>
                </a:lnTo>
                <a:lnTo>
                  <a:pt x="126" y="198"/>
                </a:lnTo>
                <a:lnTo>
                  <a:pt x="114" y="192"/>
                </a:lnTo>
                <a:lnTo>
                  <a:pt x="102" y="186"/>
                </a:lnTo>
                <a:lnTo>
                  <a:pt x="96" y="192"/>
                </a:lnTo>
                <a:lnTo>
                  <a:pt x="84" y="204"/>
                </a:lnTo>
                <a:lnTo>
                  <a:pt x="78" y="204"/>
                </a:lnTo>
                <a:lnTo>
                  <a:pt x="60" y="198"/>
                </a:lnTo>
                <a:lnTo>
                  <a:pt x="54" y="198"/>
                </a:lnTo>
                <a:lnTo>
                  <a:pt x="42" y="204"/>
                </a:lnTo>
                <a:lnTo>
                  <a:pt x="24" y="210"/>
                </a:lnTo>
                <a:lnTo>
                  <a:pt x="30" y="198"/>
                </a:lnTo>
                <a:lnTo>
                  <a:pt x="24" y="186"/>
                </a:lnTo>
                <a:lnTo>
                  <a:pt x="36" y="174"/>
                </a:lnTo>
                <a:lnTo>
                  <a:pt x="30" y="162"/>
                </a:lnTo>
                <a:lnTo>
                  <a:pt x="24" y="144"/>
                </a:lnTo>
                <a:lnTo>
                  <a:pt x="18" y="126"/>
                </a:lnTo>
                <a:lnTo>
                  <a:pt x="12" y="126"/>
                </a:lnTo>
                <a:lnTo>
                  <a:pt x="0" y="108"/>
                </a:lnTo>
                <a:lnTo>
                  <a:pt x="0" y="96"/>
                </a:lnTo>
                <a:lnTo>
                  <a:pt x="6" y="78"/>
                </a:lnTo>
                <a:lnTo>
                  <a:pt x="6" y="66"/>
                </a:lnTo>
                <a:lnTo>
                  <a:pt x="24" y="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5" name="Freeform 33">
            <a:hlinkClick r:id="rId11"/>
          </p:cNvPr>
          <p:cNvSpPr>
            <a:spLocks/>
          </p:cNvSpPr>
          <p:nvPr/>
        </p:nvSpPr>
        <p:spPr bwMode="auto">
          <a:xfrm>
            <a:off x="3621796" y="5172069"/>
            <a:ext cx="423205" cy="473132"/>
          </a:xfrm>
          <a:custGeom>
            <a:avLst/>
            <a:gdLst/>
            <a:ahLst/>
            <a:cxnLst>
              <a:cxn ang="0">
                <a:pos x="138" y="126"/>
              </a:cxn>
              <a:cxn ang="0">
                <a:pos x="138" y="108"/>
              </a:cxn>
              <a:cxn ang="0">
                <a:pos x="126" y="90"/>
              </a:cxn>
              <a:cxn ang="0">
                <a:pos x="120" y="78"/>
              </a:cxn>
              <a:cxn ang="0">
                <a:pos x="102" y="60"/>
              </a:cxn>
              <a:cxn ang="0">
                <a:pos x="102" y="42"/>
              </a:cxn>
              <a:cxn ang="0">
                <a:pos x="84" y="36"/>
              </a:cxn>
              <a:cxn ang="0">
                <a:pos x="96" y="0"/>
              </a:cxn>
              <a:cxn ang="0">
                <a:pos x="102" y="12"/>
              </a:cxn>
              <a:cxn ang="0">
                <a:pos x="78" y="6"/>
              </a:cxn>
              <a:cxn ang="0">
                <a:pos x="60" y="18"/>
              </a:cxn>
              <a:cxn ang="0">
                <a:pos x="48" y="18"/>
              </a:cxn>
              <a:cxn ang="0">
                <a:pos x="48" y="12"/>
              </a:cxn>
              <a:cxn ang="0">
                <a:pos x="42" y="6"/>
              </a:cxn>
              <a:cxn ang="0">
                <a:pos x="24" y="12"/>
              </a:cxn>
              <a:cxn ang="0">
                <a:pos x="24" y="24"/>
              </a:cxn>
              <a:cxn ang="0">
                <a:pos x="12" y="36"/>
              </a:cxn>
              <a:cxn ang="0">
                <a:pos x="18" y="42"/>
              </a:cxn>
              <a:cxn ang="0">
                <a:pos x="18" y="54"/>
              </a:cxn>
              <a:cxn ang="0">
                <a:pos x="12" y="66"/>
              </a:cxn>
              <a:cxn ang="0">
                <a:pos x="12" y="72"/>
              </a:cxn>
              <a:cxn ang="0">
                <a:pos x="6" y="84"/>
              </a:cxn>
              <a:cxn ang="0">
                <a:pos x="0" y="90"/>
              </a:cxn>
              <a:cxn ang="0">
                <a:pos x="6" y="102"/>
              </a:cxn>
              <a:cxn ang="0">
                <a:pos x="12" y="108"/>
              </a:cxn>
              <a:cxn ang="0">
                <a:pos x="12" y="120"/>
              </a:cxn>
              <a:cxn ang="0">
                <a:pos x="6" y="132"/>
              </a:cxn>
              <a:cxn ang="0">
                <a:pos x="6" y="150"/>
              </a:cxn>
              <a:cxn ang="0">
                <a:pos x="12" y="150"/>
              </a:cxn>
              <a:cxn ang="0">
                <a:pos x="30" y="162"/>
              </a:cxn>
              <a:cxn ang="0">
                <a:pos x="48" y="162"/>
              </a:cxn>
              <a:cxn ang="0">
                <a:pos x="60" y="162"/>
              </a:cxn>
              <a:cxn ang="0">
                <a:pos x="72" y="150"/>
              </a:cxn>
              <a:cxn ang="0">
                <a:pos x="84" y="144"/>
              </a:cxn>
              <a:cxn ang="0">
                <a:pos x="102" y="144"/>
              </a:cxn>
              <a:cxn ang="0">
                <a:pos x="114" y="144"/>
              </a:cxn>
              <a:cxn ang="0">
                <a:pos x="138" y="126"/>
              </a:cxn>
            </a:cxnLst>
            <a:rect l="0" t="0" r="r" b="b"/>
            <a:pathLst>
              <a:path w="138" h="162">
                <a:moveTo>
                  <a:pt x="138" y="126"/>
                </a:moveTo>
                <a:lnTo>
                  <a:pt x="138" y="108"/>
                </a:lnTo>
                <a:lnTo>
                  <a:pt x="126" y="90"/>
                </a:lnTo>
                <a:lnTo>
                  <a:pt x="120" y="78"/>
                </a:lnTo>
                <a:lnTo>
                  <a:pt x="102" y="60"/>
                </a:lnTo>
                <a:lnTo>
                  <a:pt x="102" y="42"/>
                </a:lnTo>
                <a:lnTo>
                  <a:pt x="84" y="36"/>
                </a:lnTo>
                <a:lnTo>
                  <a:pt x="96" y="0"/>
                </a:lnTo>
                <a:lnTo>
                  <a:pt x="102" y="12"/>
                </a:lnTo>
                <a:lnTo>
                  <a:pt x="78" y="6"/>
                </a:lnTo>
                <a:lnTo>
                  <a:pt x="60" y="18"/>
                </a:lnTo>
                <a:lnTo>
                  <a:pt x="48" y="18"/>
                </a:lnTo>
                <a:lnTo>
                  <a:pt x="48" y="12"/>
                </a:lnTo>
                <a:lnTo>
                  <a:pt x="42" y="6"/>
                </a:lnTo>
                <a:lnTo>
                  <a:pt x="24" y="12"/>
                </a:lnTo>
                <a:lnTo>
                  <a:pt x="24" y="24"/>
                </a:lnTo>
                <a:lnTo>
                  <a:pt x="12" y="36"/>
                </a:lnTo>
                <a:lnTo>
                  <a:pt x="18" y="42"/>
                </a:lnTo>
                <a:lnTo>
                  <a:pt x="18" y="54"/>
                </a:lnTo>
                <a:lnTo>
                  <a:pt x="12" y="66"/>
                </a:lnTo>
                <a:lnTo>
                  <a:pt x="12" y="72"/>
                </a:lnTo>
                <a:lnTo>
                  <a:pt x="6" y="84"/>
                </a:lnTo>
                <a:lnTo>
                  <a:pt x="0" y="90"/>
                </a:lnTo>
                <a:lnTo>
                  <a:pt x="6" y="102"/>
                </a:lnTo>
                <a:lnTo>
                  <a:pt x="12" y="108"/>
                </a:lnTo>
                <a:lnTo>
                  <a:pt x="12" y="120"/>
                </a:lnTo>
                <a:lnTo>
                  <a:pt x="6" y="132"/>
                </a:lnTo>
                <a:lnTo>
                  <a:pt x="6" y="150"/>
                </a:lnTo>
                <a:lnTo>
                  <a:pt x="12" y="150"/>
                </a:lnTo>
                <a:lnTo>
                  <a:pt x="30" y="162"/>
                </a:lnTo>
                <a:lnTo>
                  <a:pt x="48" y="162"/>
                </a:lnTo>
                <a:lnTo>
                  <a:pt x="60" y="162"/>
                </a:lnTo>
                <a:lnTo>
                  <a:pt x="72" y="150"/>
                </a:lnTo>
                <a:lnTo>
                  <a:pt x="84" y="144"/>
                </a:lnTo>
                <a:lnTo>
                  <a:pt x="102" y="144"/>
                </a:lnTo>
                <a:lnTo>
                  <a:pt x="114" y="144"/>
                </a:lnTo>
                <a:lnTo>
                  <a:pt x="138" y="12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6" name="Freeform 32">
            <a:hlinkClick r:id="rId12"/>
          </p:cNvPr>
          <p:cNvSpPr>
            <a:spLocks/>
          </p:cNvSpPr>
          <p:nvPr/>
        </p:nvSpPr>
        <p:spPr bwMode="auto">
          <a:xfrm>
            <a:off x="3505617" y="4850313"/>
            <a:ext cx="348536" cy="597548"/>
          </a:xfrm>
          <a:custGeom>
            <a:avLst/>
            <a:gdLst/>
            <a:ahLst/>
            <a:cxnLst>
              <a:cxn ang="0">
                <a:pos x="144" y="66"/>
              </a:cxn>
              <a:cxn ang="0">
                <a:pos x="138" y="66"/>
              </a:cxn>
              <a:cxn ang="0">
                <a:pos x="126" y="66"/>
              </a:cxn>
              <a:cxn ang="0">
                <a:pos x="114" y="66"/>
              </a:cxn>
              <a:cxn ang="0">
                <a:pos x="96" y="72"/>
              </a:cxn>
              <a:cxn ang="0">
                <a:pos x="90" y="66"/>
              </a:cxn>
              <a:cxn ang="0">
                <a:pos x="78" y="60"/>
              </a:cxn>
              <a:cxn ang="0">
                <a:pos x="66" y="54"/>
              </a:cxn>
              <a:cxn ang="0">
                <a:pos x="72" y="36"/>
              </a:cxn>
              <a:cxn ang="0">
                <a:pos x="72" y="24"/>
              </a:cxn>
              <a:cxn ang="0">
                <a:pos x="96" y="0"/>
              </a:cxn>
              <a:cxn ang="0">
                <a:pos x="72" y="6"/>
              </a:cxn>
              <a:cxn ang="0">
                <a:pos x="66" y="6"/>
              </a:cxn>
              <a:cxn ang="0">
                <a:pos x="48" y="12"/>
              </a:cxn>
              <a:cxn ang="0">
                <a:pos x="42" y="18"/>
              </a:cxn>
              <a:cxn ang="0">
                <a:pos x="48" y="30"/>
              </a:cxn>
              <a:cxn ang="0">
                <a:pos x="48" y="42"/>
              </a:cxn>
              <a:cxn ang="0">
                <a:pos x="48" y="60"/>
              </a:cxn>
              <a:cxn ang="0">
                <a:pos x="54" y="72"/>
              </a:cxn>
              <a:cxn ang="0">
                <a:pos x="54" y="90"/>
              </a:cxn>
              <a:cxn ang="0">
                <a:pos x="42" y="102"/>
              </a:cxn>
              <a:cxn ang="0">
                <a:pos x="48" y="114"/>
              </a:cxn>
              <a:cxn ang="0">
                <a:pos x="42" y="126"/>
              </a:cxn>
              <a:cxn ang="0">
                <a:pos x="30" y="132"/>
              </a:cxn>
              <a:cxn ang="0">
                <a:pos x="24" y="150"/>
              </a:cxn>
              <a:cxn ang="0">
                <a:pos x="24" y="156"/>
              </a:cxn>
              <a:cxn ang="0">
                <a:pos x="12" y="168"/>
              </a:cxn>
              <a:cxn ang="0">
                <a:pos x="12" y="174"/>
              </a:cxn>
              <a:cxn ang="0">
                <a:pos x="12" y="186"/>
              </a:cxn>
              <a:cxn ang="0">
                <a:pos x="6" y="198"/>
              </a:cxn>
              <a:cxn ang="0">
                <a:pos x="0" y="210"/>
              </a:cxn>
              <a:cxn ang="0">
                <a:pos x="12" y="210"/>
              </a:cxn>
              <a:cxn ang="0">
                <a:pos x="18" y="228"/>
              </a:cxn>
              <a:cxn ang="0">
                <a:pos x="6" y="222"/>
              </a:cxn>
              <a:cxn ang="0">
                <a:pos x="24" y="234"/>
              </a:cxn>
              <a:cxn ang="0">
                <a:pos x="30" y="222"/>
              </a:cxn>
              <a:cxn ang="0">
                <a:pos x="42" y="216"/>
              </a:cxn>
              <a:cxn ang="0">
                <a:pos x="48" y="216"/>
              </a:cxn>
              <a:cxn ang="0">
                <a:pos x="48" y="210"/>
              </a:cxn>
              <a:cxn ang="0">
                <a:pos x="54" y="198"/>
              </a:cxn>
              <a:cxn ang="0">
                <a:pos x="60" y="186"/>
              </a:cxn>
              <a:cxn ang="0">
                <a:pos x="66" y="174"/>
              </a:cxn>
              <a:cxn ang="0">
                <a:pos x="66" y="168"/>
              </a:cxn>
              <a:cxn ang="0">
                <a:pos x="78" y="156"/>
              </a:cxn>
              <a:cxn ang="0">
                <a:pos x="78" y="156"/>
              </a:cxn>
              <a:cxn ang="0">
                <a:pos x="78" y="150"/>
              </a:cxn>
              <a:cxn ang="0">
                <a:pos x="84" y="138"/>
              </a:cxn>
              <a:cxn ang="0">
                <a:pos x="90" y="132"/>
              </a:cxn>
              <a:cxn ang="0">
                <a:pos x="90" y="132"/>
              </a:cxn>
              <a:cxn ang="0">
                <a:pos x="102" y="132"/>
              </a:cxn>
              <a:cxn ang="0">
                <a:pos x="102" y="144"/>
              </a:cxn>
              <a:cxn ang="0">
                <a:pos x="114" y="144"/>
              </a:cxn>
              <a:cxn ang="0">
                <a:pos x="120" y="144"/>
              </a:cxn>
              <a:cxn ang="0">
                <a:pos x="132" y="150"/>
              </a:cxn>
              <a:cxn ang="0">
                <a:pos x="132" y="150"/>
              </a:cxn>
              <a:cxn ang="0">
                <a:pos x="132" y="138"/>
              </a:cxn>
              <a:cxn ang="0">
                <a:pos x="144" y="126"/>
              </a:cxn>
              <a:cxn ang="0">
                <a:pos x="144" y="120"/>
              </a:cxn>
              <a:cxn ang="0">
                <a:pos x="144" y="114"/>
              </a:cxn>
              <a:cxn ang="0">
                <a:pos x="144" y="102"/>
              </a:cxn>
              <a:cxn ang="0">
                <a:pos x="144" y="90"/>
              </a:cxn>
              <a:cxn ang="0">
                <a:pos x="144" y="66"/>
              </a:cxn>
            </a:cxnLst>
            <a:rect l="0" t="0" r="r" b="b"/>
            <a:pathLst>
              <a:path w="144" h="234">
                <a:moveTo>
                  <a:pt x="144" y="66"/>
                </a:moveTo>
                <a:lnTo>
                  <a:pt x="138" y="66"/>
                </a:lnTo>
                <a:lnTo>
                  <a:pt x="126" y="66"/>
                </a:lnTo>
                <a:lnTo>
                  <a:pt x="114" y="66"/>
                </a:lnTo>
                <a:lnTo>
                  <a:pt x="96" y="72"/>
                </a:lnTo>
                <a:lnTo>
                  <a:pt x="90" y="66"/>
                </a:lnTo>
                <a:lnTo>
                  <a:pt x="78" y="60"/>
                </a:lnTo>
                <a:lnTo>
                  <a:pt x="66" y="54"/>
                </a:lnTo>
                <a:lnTo>
                  <a:pt x="72" y="36"/>
                </a:lnTo>
                <a:lnTo>
                  <a:pt x="72" y="24"/>
                </a:lnTo>
                <a:lnTo>
                  <a:pt x="96" y="0"/>
                </a:lnTo>
                <a:lnTo>
                  <a:pt x="72" y="6"/>
                </a:lnTo>
                <a:lnTo>
                  <a:pt x="66" y="6"/>
                </a:lnTo>
                <a:lnTo>
                  <a:pt x="48" y="12"/>
                </a:lnTo>
                <a:lnTo>
                  <a:pt x="42" y="18"/>
                </a:lnTo>
                <a:lnTo>
                  <a:pt x="48" y="30"/>
                </a:lnTo>
                <a:lnTo>
                  <a:pt x="48" y="42"/>
                </a:lnTo>
                <a:lnTo>
                  <a:pt x="48" y="60"/>
                </a:lnTo>
                <a:lnTo>
                  <a:pt x="54" y="72"/>
                </a:lnTo>
                <a:lnTo>
                  <a:pt x="54" y="90"/>
                </a:lnTo>
                <a:lnTo>
                  <a:pt x="42" y="102"/>
                </a:lnTo>
                <a:lnTo>
                  <a:pt x="48" y="114"/>
                </a:lnTo>
                <a:lnTo>
                  <a:pt x="42" y="126"/>
                </a:lnTo>
                <a:lnTo>
                  <a:pt x="30" y="132"/>
                </a:lnTo>
                <a:lnTo>
                  <a:pt x="24" y="150"/>
                </a:lnTo>
                <a:lnTo>
                  <a:pt x="24" y="156"/>
                </a:lnTo>
                <a:lnTo>
                  <a:pt x="12" y="168"/>
                </a:lnTo>
                <a:lnTo>
                  <a:pt x="12" y="174"/>
                </a:lnTo>
                <a:lnTo>
                  <a:pt x="12" y="186"/>
                </a:lnTo>
                <a:lnTo>
                  <a:pt x="6" y="198"/>
                </a:lnTo>
                <a:lnTo>
                  <a:pt x="0" y="210"/>
                </a:lnTo>
                <a:lnTo>
                  <a:pt x="12" y="210"/>
                </a:lnTo>
                <a:lnTo>
                  <a:pt x="18" y="228"/>
                </a:lnTo>
                <a:lnTo>
                  <a:pt x="6" y="222"/>
                </a:lnTo>
                <a:lnTo>
                  <a:pt x="24" y="234"/>
                </a:lnTo>
                <a:lnTo>
                  <a:pt x="30" y="222"/>
                </a:lnTo>
                <a:lnTo>
                  <a:pt x="42" y="216"/>
                </a:lnTo>
                <a:lnTo>
                  <a:pt x="48" y="216"/>
                </a:lnTo>
                <a:lnTo>
                  <a:pt x="48" y="210"/>
                </a:lnTo>
                <a:lnTo>
                  <a:pt x="54" y="198"/>
                </a:lnTo>
                <a:lnTo>
                  <a:pt x="60" y="186"/>
                </a:lnTo>
                <a:lnTo>
                  <a:pt x="66" y="174"/>
                </a:lnTo>
                <a:lnTo>
                  <a:pt x="66" y="168"/>
                </a:lnTo>
                <a:lnTo>
                  <a:pt x="78" y="156"/>
                </a:lnTo>
                <a:lnTo>
                  <a:pt x="78" y="156"/>
                </a:lnTo>
                <a:lnTo>
                  <a:pt x="78" y="150"/>
                </a:lnTo>
                <a:lnTo>
                  <a:pt x="84" y="138"/>
                </a:lnTo>
                <a:lnTo>
                  <a:pt x="90" y="132"/>
                </a:lnTo>
                <a:lnTo>
                  <a:pt x="90" y="132"/>
                </a:lnTo>
                <a:lnTo>
                  <a:pt x="102" y="132"/>
                </a:lnTo>
                <a:lnTo>
                  <a:pt x="102" y="144"/>
                </a:lnTo>
                <a:lnTo>
                  <a:pt x="114" y="144"/>
                </a:lnTo>
                <a:lnTo>
                  <a:pt x="120" y="144"/>
                </a:lnTo>
                <a:lnTo>
                  <a:pt x="132" y="150"/>
                </a:lnTo>
                <a:lnTo>
                  <a:pt x="132" y="150"/>
                </a:lnTo>
                <a:lnTo>
                  <a:pt x="132" y="138"/>
                </a:lnTo>
                <a:lnTo>
                  <a:pt x="144" y="126"/>
                </a:lnTo>
                <a:lnTo>
                  <a:pt x="144" y="120"/>
                </a:lnTo>
                <a:lnTo>
                  <a:pt x="144" y="114"/>
                </a:lnTo>
                <a:lnTo>
                  <a:pt x="144" y="102"/>
                </a:lnTo>
                <a:lnTo>
                  <a:pt x="144" y="90"/>
                </a:lnTo>
                <a:lnTo>
                  <a:pt x="144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7" name="Freeform 31">
            <a:hlinkClick r:id="rId13"/>
          </p:cNvPr>
          <p:cNvSpPr>
            <a:spLocks/>
          </p:cNvSpPr>
          <p:nvPr/>
        </p:nvSpPr>
        <p:spPr bwMode="auto">
          <a:xfrm>
            <a:off x="2852112" y="5141426"/>
            <a:ext cx="435671" cy="536261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2" y="66"/>
              </a:cxn>
              <a:cxn ang="0">
                <a:pos x="24" y="66"/>
              </a:cxn>
              <a:cxn ang="0">
                <a:pos x="36" y="78"/>
              </a:cxn>
              <a:cxn ang="0">
                <a:pos x="54" y="72"/>
              </a:cxn>
              <a:cxn ang="0">
                <a:pos x="54" y="66"/>
              </a:cxn>
              <a:cxn ang="0">
                <a:pos x="60" y="60"/>
              </a:cxn>
              <a:cxn ang="0">
                <a:pos x="72" y="42"/>
              </a:cxn>
              <a:cxn ang="0">
                <a:pos x="84" y="36"/>
              </a:cxn>
              <a:cxn ang="0">
                <a:pos x="96" y="48"/>
              </a:cxn>
              <a:cxn ang="0">
                <a:pos x="114" y="54"/>
              </a:cxn>
              <a:cxn ang="0">
                <a:pos x="126" y="36"/>
              </a:cxn>
              <a:cxn ang="0">
                <a:pos x="138" y="30"/>
              </a:cxn>
              <a:cxn ang="0">
                <a:pos x="162" y="18"/>
              </a:cxn>
              <a:cxn ang="0">
                <a:pos x="174" y="0"/>
              </a:cxn>
              <a:cxn ang="0">
                <a:pos x="180" y="0"/>
              </a:cxn>
              <a:cxn ang="0">
                <a:pos x="180" y="12"/>
              </a:cxn>
              <a:cxn ang="0">
                <a:pos x="168" y="18"/>
              </a:cxn>
              <a:cxn ang="0">
                <a:pos x="174" y="30"/>
              </a:cxn>
              <a:cxn ang="0">
                <a:pos x="162" y="36"/>
              </a:cxn>
              <a:cxn ang="0">
                <a:pos x="174" y="42"/>
              </a:cxn>
              <a:cxn ang="0">
                <a:pos x="168" y="42"/>
              </a:cxn>
              <a:cxn ang="0">
                <a:pos x="174" y="48"/>
              </a:cxn>
              <a:cxn ang="0">
                <a:pos x="174" y="60"/>
              </a:cxn>
              <a:cxn ang="0">
                <a:pos x="168" y="66"/>
              </a:cxn>
              <a:cxn ang="0">
                <a:pos x="162" y="72"/>
              </a:cxn>
              <a:cxn ang="0">
                <a:pos x="162" y="72"/>
              </a:cxn>
              <a:cxn ang="0">
                <a:pos x="156" y="84"/>
              </a:cxn>
              <a:cxn ang="0">
                <a:pos x="162" y="84"/>
              </a:cxn>
              <a:cxn ang="0">
                <a:pos x="162" y="90"/>
              </a:cxn>
              <a:cxn ang="0">
                <a:pos x="162" y="102"/>
              </a:cxn>
              <a:cxn ang="0">
                <a:pos x="168" y="108"/>
              </a:cxn>
              <a:cxn ang="0">
                <a:pos x="174" y="114"/>
              </a:cxn>
              <a:cxn ang="0">
                <a:pos x="174" y="126"/>
              </a:cxn>
              <a:cxn ang="0">
                <a:pos x="180" y="132"/>
              </a:cxn>
              <a:cxn ang="0">
                <a:pos x="180" y="132"/>
              </a:cxn>
              <a:cxn ang="0">
                <a:pos x="180" y="144"/>
              </a:cxn>
              <a:cxn ang="0">
                <a:pos x="174" y="156"/>
              </a:cxn>
              <a:cxn ang="0">
                <a:pos x="180" y="168"/>
              </a:cxn>
              <a:cxn ang="0">
                <a:pos x="174" y="180"/>
              </a:cxn>
              <a:cxn ang="0">
                <a:pos x="162" y="192"/>
              </a:cxn>
              <a:cxn ang="0">
                <a:pos x="138" y="198"/>
              </a:cxn>
              <a:cxn ang="0">
                <a:pos x="114" y="210"/>
              </a:cxn>
              <a:cxn ang="0">
                <a:pos x="102" y="198"/>
              </a:cxn>
              <a:cxn ang="0">
                <a:pos x="84" y="198"/>
              </a:cxn>
              <a:cxn ang="0">
                <a:pos x="72" y="192"/>
              </a:cxn>
              <a:cxn ang="0">
                <a:pos x="66" y="174"/>
              </a:cxn>
              <a:cxn ang="0">
                <a:pos x="54" y="180"/>
              </a:cxn>
              <a:cxn ang="0">
                <a:pos x="42" y="174"/>
              </a:cxn>
              <a:cxn ang="0">
                <a:pos x="42" y="156"/>
              </a:cxn>
              <a:cxn ang="0">
                <a:pos x="36" y="132"/>
              </a:cxn>
              <a:cxn ang="0">
                <a:pos x="36" y="126"/>
              </a:cxn>
              <a:cxn ang="0">
                <a:pos x="30" y="108"/>
              </a:cxn>
              <a:cxn ang="0">
                <a:pos x="30" y="96"/>
              </a:cxn>
              <a:cxn ang="0">
                <a:pos x="0" y="66"/>
              </a:cxn>
            </a:cxnLst>
            <a:rect l="0" t="0" r="r" b="b"/>
            <a:pathLst>
              <a:path w="180" h="210">
                <a:moveTo>
                  <a:pt x="0" y="66"/>
                </a:moveTo>
                <a:lnTo>
                  <a:pt x="12" y="66"/>
                </a:lnTo>
                <a:lnTo>
                  <a:pt x="24" y="66"/>
                </a:lnTo>
                <a:lnTo>
                  <a:pt x="36" y="78"/>
                </a:lnTo>
                <a:lnTo>
                  <a:pt x="54" y="72"/>
                </a:lnTo>
                <a:lnTo>
                  <a:pt x="54" y="66"/>
                </a:lnTo>
                <a:lnTo>
                  <a:pt x="60" y="60"/>
                </a:lnTo>
                <a:lnTo>
                  <a:pt x="72" y="42"/>
                </a:lnTo>
                <a:lnTo>
                  <a:pt x="84" y="36"/>
                </a:lnTo>
                <a:lnTo>
                  <a:pt x="96" y="48"/>
                </a:lnTo>
                <a:lnTo>
                  <a:pt x="114" y="54"/>
                </a:lnTo>
                <a:lnTo>
                  <a:pt x="126" y="36"/>
                </a:lnTo>
                <a:lnTo>
                  <a:pt x="138" y="30"/>
                </a:lnTo>
                <a:lnTo>
                  <a:pt x="162" y="18"/>
                </a:lnTo>
                <a:lnTo>
                  <a:pt x="174" y="0"/>
                </a:lnTo>
                <a:lnTo>
                  <a:pt x="180" y="0"/>
                </a:lnTo>
                <a:lnTo>
                  <a:pt x="180" y="12"/>
                </a:lnTo>
                <a:lnTo>
                  <a:pt x="168" y="18"/>
                </a:lnTo>
                <a:lnTo>
                  <a:pt x="174" y="30"/>
                </a:lnTo>
                <a:lnTo>
                  <a:pt x="162" y="36"/>
                </a:lnTo>
                <a:lnTo>
                  <a:pt x="174" y="42"/>
                </a:lnTo>
                <a:lnTo>
                  <a:pt x="168" y="42"/>
                </a:lnTo>
                <a:lnTo>
                  <a:pt x="174" y="48"/>
                </a:lnTo>
                <a:lnTo>
                  <a:pt x="174" y="60"/>
                </a:lnTo>
                <a:lnTo>
                  <a:pt x="168" y="66"/>
                </a:lnTo>
                <a:lnTo>
                  <a:pt x="162" y="72"/>
                </a:lnTo>
                <a:lnTo>
                  <a:pt x="162" y="72"/>
                </a:lnTo>
                <a:lnTo>
                  <a:pt x="156" y="84"/>
                </a:lnTo>
                <a:lnTo>
                  <a:pt x="162" y="84"/>
                </a:lnTo>
                <a:lnTo>
                  <a:pt x="162" y="90"/>
                </a:lnTo>
                <a:lnTo>
                  <a:pt x="162" y="102"/>
                </a:lnTo>
                <a:lnTo>
                  <a:pt x="168" y="108"/>
                </a:lnTo>
                <a:lnTo>
                  <a:pt x="174" y="114"/>
                </a:lnTo>
                <a:lnTo>
                  <a:pt x="174" y="126"/>
                </a:lnTo>
                <a:lnTo>
                  <a:pt x="180" y="132"/>
                </a:lnTo>
                <a:lnTo>
                  <a:pt x="180" y="132"/>
                </a:lnTo>
                <a:lnTo>
                  <a:pt x="180" y="144"/>
                </a:lnTo>
                <a:lnTo>
                  <a:pt x="174" y="156"/>
                </a:lnTo>
                <a:lnTo>
                  <a:pt x="180" y="168"/>
                </a:lnTo>
                <a:lnTo>
                  <a:pt x="174" y="180"/>
                </a:lnTo>
                <a:lnTo>
                  <a:pt x="162" y="192"/>
                </a:lnTo>
                <a:lnTo>
                  <a:pt x="138" y="198"/>
                </a:lnTo>
                <a:lnTo>
                  <a:pt x="114" y="210"/>
                </a:lnTo>
                <a:lnTo>
                  <a:pt x="102" y="198"/>
                </a:lnTo>
                <a:lnTo>
                  <a:pt x="84" y="198"/>
                </a:lnTo>
                <a:lnTo>
                  <a:pt x="72" y="192"/>
                </a:lnTo>
                <a:lnTo>
                  <a:pt x="66" y="174"/>
                </a:lnTo>
                <a:lnTo>
                  <a:pt x="54" y="180"/>
                </a:lnTo>
                <a:lnTo>
                  <a:pt x="42" y="174"/>
                </a:lnTo>
                <a:lnTo>
                  <a:pt x="42" y="156"/>
                </a:lnTo>
                <a:lnTo>
                  <a:pt x="36" y="132"/>
                </a:lnTo>
                <a:lnTo>
                  <a:pt x="36" y="126"/>
                </a:lnTo>
                <a:lnTo>
                  <a:pt x="30" y="108"/>
                </a:lnTo>
                <a:lnTo>
                  <a:pt x="30" y="96"/>
                </a:lnTo>
                <a:lnTo>
                  <a:pt x="0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1" name="Freeform 80">
            <a:hlinkClick r:id="rId14"/>
          </p:cNvPr>
          <p:cNvSpPr>
            <a:spLocks/>
          </p:cNvSpPr>
          <p:nvPr/>
        </p:nvSpPr>
        <p:spPr bwMode="auto">
          <a:xfrm>
            <a:off x="3287782" y="4926921"/>
            <a:ext cx="334014" cy="352401"/>
          </a:xfrm>
          <a:custGeom>
            <a:avLst/>
            <a:gdLst/>
            <a:ahLst/>
            <a:cxnLst>
              <a:cxn ang="0">
                <a:pos x="42" y="24"/>
              </a:cxn>
              <a:cxn ang="0">
                <a:pos x="66" y="12"/>
              </a:cxn>
              <a:cxn ang="0">
                <a:pos x="78" y="6"/>
              </a:cxn>
              <a:cxn ang="0">
                <a:pos x="90" y="0"/>
              </a:cxn>
              <a:cxn ang="0">
                <a:pos x="108" y="0"/>
              </a:cxn>
              <a:cxn ang="0">
                <a:pos x="120" y="6"/>
              </a:cxn>
              <a:cxn ang="0">
                <a:pos x="126" y="12"/>
              </a:cxn>
              <a:cxn ang="0">
                <a:pos x="132" y="18"/>
              </a:cxn>
              <a:cxn ang="0">
                <a:pos x="132" y="30"/>
              </a:cxn>
              <a:cxn ang="0">
                <a:pos x="138" y="36"/>
              </a:cxn>
              <a:cxn ang="0">
                <a:pos x="138" y="42"/>
              </a:cxn>
              <a:cxn ang="0">
                <a:pos x="126" y="54"/>
              </a:cxn>
              <a:cxn ang="0">
                <a:pos x="132" y="66"/>
              </a:cxn>
              <a:cxn ang="0">
                <a:pos x="132" y="72"/>
              </a:cxn>
              <a:cxn ang="0">
                <a:pos x="132" y="78"/>
              </a:cxn>
              <a:cxn ang="0">
                <a:pos x="126" y="90"/>
              </a:cxn>
              <a:cxn ang="0">
                <a:pos x="114" y="96"/>
              </a:cxn>
              <a:cxn ang="0">
                <a:pos x="114" y="108"/>
              </a:cxn>
              <a:cxn ang="0">
                <a:pos x="108" y="114"/>
              </a:cxn>
              <a:cxn ang="0">
                <a:pos x="102" y="126"/>
              </a:cxn>
              <a:cxn ang="0">
                <a:pos x="102" y="138"/>
              </a:cxn>
              <a:cxn ang="0">
                <a:pos x="90" y="132"/>
              </a:cxn>
              <a:cxn ang="0">
                <a:pos x="84" y="132"/>
              </a:cxn>
              <a:cxn ang="0">
                <a:pos x="72" y="126"/>
              </a:cxn>
              <a:cxn ang="0">
                <a:pos x="66" y="120"/>
              </a:cxn>
              <a:cxn ang="0">
                <a:pos x="60" y="120"/>
              </a:cxn>
              <a:cxn ang="0">
                <a:pos x="54" y="120"/>
              </a:cxn>
              <a:cxn ang="0">
                <a:pos x="48" y="126"/>
              </a:cxn>
              <a:cxn ang="0">
                <a:pos x="36" y="126"/>
              </a:cxn>
              <a:cxn ang="0">
                <a:pos x="36" y="114"/>
              </a:cxn>
              <a:cxn ang="0">
                <a:pos x="30" y="108"/>
              </a:cxn>
              <a:cxn ang="0">
                <a:pos x="30" y="96"/>
              </a:cxn>
              <a:cxn ang="0">
                <a:pos x="36" y="90"/>
              </a:cxn>
              <a:cxn ang="0">
                <a:pos x="30" y="84"/>
              </a:cxn>
              <a:cxn ang="0">
                <a:pos x="24" y="84"/>
              </a:cxn>
              <a:cxn ang="0">
                <a:pos x="12" y="84"/>
              </a:cxn>
              <a:cxn ang="0">
                <a:pos x="6" y="84"/>
              </a:cxn>
              <a:cxn ang="0">
                <a:pos x="12" y="72"/>
              </a:cxn>
              <a:cxn ang="0">
                <a:pos x="12" y="48"/>
              </a:cxn>
              <a:cxn ang="0">
                <a:pos x="0" y="60"/>
              </a:cxn>
              <a:cxn ang="0">
                <a:pos x="6" y="36"/>
              </a:cxn>
              <a:cxn ang="0">
                <a:pos x="24" y="36"/>
              </a:cxn>
              <a:cxn ang="0">
                <a:pos x="42" y="24"/>
              </a:cxn>
            </a:cxnLst>
            <a:rect l="0" t="0" r="r" b="b"/>
            <a:pathLst>
              <a:path w="138" h="138">
                <a:moveTo>
                  <a:pt x="42" y="24"/>
                </a:moveTo>
                <a:lnTo>
                  <a:pt x="66" y="12"/>
                </a:lnTo>
                <a:lnTo>
                  <a:pt x="78" y="6"/>
                </a:lnTo>
                <a:lnTo>
                  <a:pt x="90" y="0"/>
                </a:lnTo>
                <a:lnTo>
                  <a:pt x="108" y="0"/>
                </a:lnTo>
                <a:lnTo>
                  <a:pt x="120" y="6"/>
                </a:lnTo>
                <a:lnTo>
                  <a:pt x="126" y="12"/>
                </a:lnTo>
                <a:lnTo>
                  <a:pt x="132" y="18"/>
                </a:lnTo>
                <a:lnTo>
                  <a:pt x="132" y="30"/>
                </a:lnTo>
                <a:lnTo>
                  <a:pt x="138" y="36"/>
                </a:lnTo>
                <a:lnTo>
                  <a:pt x="138" y="42"/>
                </a:lnTo>
                <a:lnTo>
                  <a:pt x="126" y="54"/>
                </a:lnTo>
                <a:lnTo>
                  <a:pt x="132" y="66"/>
                </a:lnTo>
                <a:lnTo>
                  <a:pt x="132" y="72"/>
                </a:lnTo>
                <a:lnTo>
                  <a:pt x="132" y="78"/>
                </a:lnTo>
                <a:lnTo>
                  <a:pt x="126" y="90"/>
                </a:lnTo>
                <a:lnTo>
                  <a:pt x="114" y="96"/>
                </a:lnTo>
                <a:lnTo>
                  <a:pt x="114" y="108"/>
                </a:lnTo>
                <a:lnTo>
                  <a:pt x="108" y="114"/>
                </a:lnTo>
                <a:lnTo>
                  <a:pt x="102" y="126"/>
                </a:lnTo>
                <a:lnTo>
                  <a:pt x="102" y="138"/>
                </a:lnTo>
                <a:lnTo>
                  <a:pt x="90" y="132"/>
                </a:lnTo>
                <a:lnTo>
                  <a:pt x="84" y="132"/>
                </a:lnTo>
                <a:lnTo>
                  <a:pt x="72" y="126"/>
                </a:lnTo>
                <a:lnTo>
                  <a:pt x="66" y="120"/>
                </a:lnTo>
                <a:lnTo>
                  <a:pt x="60" y="120"/>
                </a:lnTo>
                <a:lnTo>
                  <a:pt x="54" y="120"/>
                </a:lnTo>
                <a:lnTo>
                  <a:pt x="48" y="126"/>
                </a:lnTo>
                <a:lnTo>
                  <a:pt x="36" y="126"/>
                </a:lnTo>
                <a:lnTo>
                  <a:pt x="36" y="114"/>
                </a:lnTo>
                <a:lnTo>
                  <a:pt x="30" y="108"/>
                </a:lnTo>
                <a:lnTo>
                  <a:pt x="30" y="96"/>
                </a:lnTo>
                <a:lnTo>
                  <a:pt x="36" y="90"/>
                </a:lnTo>
                <a:lnTo>
                  <a:pt x="30" y="84"/>
                </a:lnTo>
                <a:lnTo>
                  <a:pt x="24" y="84"/>
                </a:lnTo>
                <a:lnTo>
                  <a:pt x="12" y="84"/>
                </a:lnTo>
                <a:lnTo>
                  <a:pt x="6" y="84"/>
                </a:lnTo>
                <a:lnTo>
                  <a:pt x="12" y="72"/>
                </a:lnTo>
                <a:lnTo>
                  <a:pt x="12" y="48"/>
                </a:lnTo>
                <a:lnTo>
                  <a:pt x="0" y="60"/>
                </a:lnTo>
                <a:lnTo>
                  <a:pt x="6" y="36"/>
                </a:lnTo>
                <a:lnTo>
                  <a:pt x="24" y="36"/>
                </a:lnTo>
                <a:lnTo>
                  <a:pt x="42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2" name="Freeform 27">
            <a:hlinkClick r:id="rId15"/>
          </p:cNvPr>
          <p:cNvSpPr>
            <a:spLocks/>
          </p:cNvSpPr>
          <p:nvPr/>
        </p:nvSpPr>
        <p:spPr bwMode="auto">
          <a:xfrm>
            <a:off x="2694251" y="4642431"/>
            <a:ext cx="682550" cy="689478"/>
          </a:xfrm>
          <a:custGeom>
            <a:avLst/>
            <a:gdLst/>
            <a:ahLst/>
            <a:cxnLst>
              <a:cxn ang="0">
                <a:pos x="168" y="42"/>
              </a:cxn>
              <a:cxn ang="0">
                <a:pos x="180" y="60"/>
              </a:cxn>
              <a:cxn ang="0">
                <a:pos x="198" y="78"/>
              </a:cxn>
              <a:cxn ang="0">
                <a:pos x="204" y="96"/>
              </a:cxn>
              <a:cxn ang="0">
                <a:pos x="198" y="114"/>
              </a:cxn>
              <a:cxn ang="0">
                <a:pos x="186" y="132"/>
              </a:cxn>
              <a:cxn ang="0">
                <a:pos x="162" y="132"/>
              </a:cxn>
              <a:cxn ang="0">
                <a:pos x="132" y="120"/>
              </a:cxn>
              <a:cxn ang="0">
                <a:pos x="120" y="96"/>
              </a:cxn>
              <a:cxn ang="0">
                <a:pos x="102" y="78"/>
              </a:cxn>
              <a:cxn ang="0">
                <a:pos x="84" y="72"/>
              </a:cxn>
              <a:cxn ang="0">
                <a:pos x="78" y="90"/>
              </a:cxn>
              <a:cxn ang="0">
                <a:pos x="54" y="102"/>
              </a:cxn>
              <a:cxn ang="0">
                <a:pos x="12" y="84"/>
              </a:cxn>
              <a:cxn ang="0">
                <a:pos x="0" y="90"/>
              </a:cxn>
              <a:cxn ang="0">
                <a:pos x="0" y="114"/>
              </a:cxn>
              <a:cxn ang="0">
                <a:pos x="12" y="132"/>
              </a:cxn>
              <a:cxn ang="0">
                <a:pos x="12" y="162"/>
              </a:cxn>
              <a:cxn ang="0">
                <a:pos x="24" y="192"/>
              </a:cxn>
              <a:cxn ang="0">
                <a:pos x="42" y="210"/>
              </a:cxn>
              <a:cxn ang="0">
                <a:pos x="48" y="228"/>
              </a:cxn>
              <a:cxn ang="0">
                <a:pos x="66" y="246"/>
              </a:cxn>
              <a:cxn ang="0">
                <a:pos x="78" y="258"/>
              </a:cxn>
              <a:cxn ang="0">
                <a:pos x="102" y="264"/>
              </a:cxn>
              <a:cxn ang="0">
                <a:pos x="126" y="252"/>
              </a:cxn>
              <a:cxn ang="0">
                <a:pos x="150" y="240"/>
              </a:cxn>
              <a:cxn ang="0">
                <a:pos x="180" y="246"/>
              </a:cxn>
              <a:cxn ang="0">
                <a:pos x="198" y="222"/>
              </a:cxn>
              <a:cxn ang="0">
                <a:pos x="228" y="210"/>
              </a:cxn>
              <a:cxn ang="0">
                <a:pos x="252" y="180"/>
              </a:cxn>
              <a:cxn ang="0">
                <a:pos x="258" y="144"/>
              </a:cxn>
              <a:cxn ang="0">
                <a:pos x="264" y="102"/>
              </a:cxn>
              <a:cxn ang="0">
                <a:pos x="276" y="60"/>
              </a:cxn>
              <a:cxn ang="0">
                <a:pos x="252" y="24"/>
              </a:cxn>
              <a:cxn ang="0">
                <a:pos x="210" y="30"/>
              </a:cxn>
              <a:cxn ang="0">
                <a:pos x="192" y="0"/>
              </a:cxn>
            </a:cxnLst>
            <a:rect l="0" t="0" r="r" b="b"/>
            <a:pathLst>
              <a:path w="282" h="270">
                <a:moveTo>
                  <a:pt x="174" y="30"/>
                </a:moveTo>
                <a:lnTo>
                  <a:pt x="168" y="42"/>
                </a:lnTo>
                <a:lnTo>
                  <a:pt x="174" y="48"/>
                </a:lnTo>
                <a:lnTo>
                  <a:pt x="180" y="60"/>
                </a:lnTo>
                <a:lnTo>
                  <a:pt x="198" y="72"/>
                </a:lnTo>
                <a:lnTo>
                  <a:pt x="198" y="78"/>
                </a:lnTo>
                <a:lnTo>
                  <a:pt x="204" y="90"/>
                </a:lnTo>
                <a:lnTo>
                  <a:pt x="204" y="96"/>
                </a:lnTo>
                <a:lnTo>
                  <a:pt x="204" y="102"/>
                </a:lnTo>
                <a:lnTo>
                  <a:pt x="198" y="114"/>
                </a:lnTo>
                <a:lnTo>
                  <a:pt x="192" y="126"/>
                </a:lnTo>
                <a:lnTo>
                  <a:pt x="186" y="132"/>
                </a:lnTo>
                <a:lnTo>
                  <a:pt x="174" y="126"/>
                </a:lnTo>
                <a:lnTo>
                  <a:pt x="162" y="132"/>
                </a:lnTo>
                <a:lnTo>
                  <a:pt x="150" y="126"/>
                </a:lnTo>
                <a:lnTo>
                  <a:pt x="132" y="120"/>
                </a:lnTo>
                <a:lnTo>
                  <a:pt x="126" y="108"/>
                </a:lnTo>
                <a:lnTo>
                  <a:pt x="120" y="96"/>
                </a:lnTo>
                <a:lnTo>
                  <a:pt x="120" y="72"/>
                </a:lnTo>
                <a:lnTo>
                  <a:pt x="102" y="78"/>
                </a:lnTo>
                <a:lnTo>
                  <a:pt x="96" y="78"/>
                </a:lnTo>
                <a:lnTo>
                  <a:pt x="84" y="72"/>
                </a:lnTo>
                <a:lnTo>
                  <a:pt x="84" y="84"/>
                </a:lnTo>
                <a:lnTo>
                  <a:pt x="78" y="90"/>
                </a:lnTo>
                <a:lnTo>
                  <a:pt x="66" y="102"/>
                </a:lnTo>
                <a:lnTo>
                  <a:pt x="54" y="102"/>
                </a:lnTo>
                <a:lnTo>
                  <a:pt x="42" y="102"/>
                </a:lnTo>
                <a:lnTo>
                  <a:pt x="12" y="84"/>
                </a:lnTo>
                <a:lnTo>
                  <a:pt x="6" y="72"/>
                </a:lnTo>
                <a:lnTo>
                  <a:pt x="0" y="90"/>
                </a:lnTo>
                <a:lnTo>
                  <a:pt x="0" y="102"/>
                </a:lnTo>
                <a:lnTo>
                  <a:pt x="0" y="114"/>
                </a:lnTo>
                <a:lnTo>
                  <a:pt x="6" y="126"/>
                </a:lnTo>
                <a:lnTo>
                  <a:pt x="12" y="132"/>
                </a:lnTo>
                <a:lnTo>
                  <a:pt x="6" y="144"/>
                </a:lnTo>
                <a:lnTo>
                  <a:pt x="12" y="162"/>
                </a:lnTo>
                <a:lnTo>
                  <a:pt x="18" y="180"/>
                </a:lnTo>
                <a:lnTo>
                  <a:pt x="24" y="192"/>
                </a:lnTo>
                <a:lnTo>
                  <a:pt x="30" y="204"/>
                </a:lnTo>
                <a:lnTo>
                  <a:pt x="42" y="210"/>
                </a:lnTo>
                <a:lnTo>
                  <a:pt x="36" y="228"/>
                </a:lnTo>
                <a:lnTo>
                  <a:pt x="48" y="228"/>
                </a:lnTo>
                <a:lnTo>
                  <a:pt x="48" y="246"/>
                </a:lnTo>
                <a:lnTo>
                  <a:pt x="66" y="246"/>
                </a:lnTo>
                <a:lnTo>
                  <a:pt x="66" y="258"/>
                </a:lnTo>
                <a:lnTo>
                  <a:pt x="78" y="258"/>
                </a:lnTo>
                <a:lnTo>
                  <a:pt x="90" y="270"/>
                </a:lnTo>
                <a:lnTo>
                  <a:pt x="102" y="264"/>
                </a:lnTo>
                <a:lnTo>
                  <a:pt x="114" y="258"/>
                </a:lnTo>
                <a:lnTo>
                  <a:pt x="126" y="252"/>
                </a:lnTo>
                <a:lnTo>
                  <a:pt x="138" y="240"/>
                </a:lnTo>
                <a:lnTo>
                  <a:pt x="150" y="240"/>
                </a:lnTo>
                <a:lnTo>
                  <a:pt x="162" y="234"/>
                </a:lnTo>
                <a:lnTo>
                  <a:pt x="180" y="246"/>
                </a:lnTo>
                <a:lnTo>
                  <a:pt x="186" y="228"/>
                </a:lnTo>
                <a:lnTo>
                  <a:pt x="198" y="222"/>
                </a:lnTo>
                <a:lnTo>
                  <a:pt x="216" y="216"/>
                </a:lnTo>
                <a:lnTo>
                  <a:pt x="228" y="210"/>
                </a:lnTo>
                <a:lnTo>
                  <a:pt x="240" y="192"/>
                </a:lnTo>
                <a:lnTo>
                  <a:pt x="252" y="180"/>
                </a:lnTo>
                <a:lnTo>
                  <a:pt x="264" y="168"/>
                </a:lnTo>
                <a:lnTo>
                  <a:pt x="258" y="144"/>
                </a:lnTo>
                <a:lnTo>
                  <a:pt x="246" y="120"/>
                </a:lnTo>
                <a:lnTo>
                  <a:pt x="264" y="102"/>
                </a:lnTo>
                <a:lnTo>
                  <a:pt x="282" y="84"/>
                </a:lnTo>
                <a:lnTo>
                  <a:pt x="276" y="60"/>
                </a:lnTo>
                <a:lnTo>
                  <a:pt x="270" y="36"/>
                </a:lnTo>
                <a:lnTo>
                  <a:pt x="252" y="24"/>
                </a:lnTo>
                <a:lnTo>
                  <a:pt x="228" y="18"/>
                </a:lnTo>
                <a:lnTo>
                  <a:pt x="210" y="30"/>
                </a:lnTo>
                <a:lnTo>
                  <a:pt x="204" y="18"/>
                </a:lnTo>
                <a:lnTo>
                  <a:pt x="192" y="0"/>
                </a:lnTo>
                <a:lnTo>
                  <a:pt x="174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3" name="Freeform 26">
            <a:hlinkClick r:id="rId16"/>
          </p:cNvPr>
          <p:cNvSpPr>
            <a:spLocks/>
          </p:cNvSpPr>
          <p:nvPr/>
        </p:nvSpPr>
        <p:spPr bwMode="auto">
          <a:xfrm>
            <a:off x="1777458" y="3456035"/>
            <a:ext cx="711595" cy="919304"/>
          </a:xfrm>
          <a:custGeom>
            <a:avLst/>
            <a:gdLst/>
            <a:ahLst/>
            <a:cxnLst>
              <a:cxn ang="0">
                <a:pos x="294" y="174"/>
              </a:cxn>
              <a:cxn ang="0">
                <a:pos x="258" y="150"/>
              </a:cxn>
              <a:cxn ang="0">
                <a:pos x="258" y="102"/>
              </a:cxn>
              <a:cxn ang="0">
                <a:pos x="252" y="78"/>
              </a:cxn>
              <a:cxn ang="0">
                <a:pos x="252" y="42"/>
              </a:cxn>
              <a:cxn ang="0">
                <a:pos x="240" y="42"/>
              </a:cxn>
              <a:cxn ang="0">
                <a:pos x="216" y="36"/>
              </a:cxn>
              <a:cxn ang="0">
                <a:pos x="186" y="18"/>
              </a:cxn>
              <a:cxn ang="0">
                <a:pos x="162" y="0"/>
              </a:cxn>
              <a:cxn ang="0">
                <a:pos x="150" y="12"/>
              </a:cxn>
              <a:cxn ang="0">
                <a:pos x="138" y="24"/>
              </a:cxn>
              <a:cxn ang="0">
                <a:pos x="120" y="30"/>
              </a:cxn>
              <a:cxn ang="0">
                <a:pos x="96" y="42"/>
              </a:cxn>
              <a:cxn ang="0">
                <a:pos x="90" y="54"/>
              </a:cxn>
              <a:cxn ang="0">
                <a:pos x="72" y="66"/>
              </a:cxn>
              <a:cxn ang="0">
                <a:pos x="42" y="54"/>
              </a:cxn>
              <a:cxn ang="0">
                <a:pos x="30" y="78"/>
              </a:cxn>
              <a:cxn ang="0">
                <a:pos x="6" y="102"/>
              </a:cxn>
              <a:cxn ang="0">
                <a:pos x="0" y="120"/>
              </a:cxn>
              <a:cxn ang="0">
                <a:pos x="0" y="132"/>
              </a:cxn>
              <a:cxn ang="0">
                <a:pos x="0" y="156"/>
              </a:cxn>
              <a:cxn ang="0">
                <a:pos x="6" y="174"/>
              </a:cxn>
              <a:cxn ang="0">
                <a:pos x="0" y="180"/>
              </a:cxn>
              <a:cxn ang="0">
                <a:pos x="6" y="204"/>
              </a:cxn>
              <a:cxn ang="0">
                <a:pos x="0" y="216"/>
              </a:cxn>
              <a:cxn ang="0">
                <a:pos x="18" y="228"/>
              </a:cxn>
              <a:cxn ang="0">
                <a:pos x="24" y="234"/>
              </a:cxn>
              <a:cxn ang="0">
                <a:pos x="24" y="246"/>
              </a:cxn>
              <a:cxn ang="0">
                <a:pos x="24" y="264"/>
              </a:cxn>
              <a:cxn ang="0">
                <a:pos x="30" y="282"/>
              </a:cxn>
              <a:cxn ang="0">
                <a:pos x="42" y="300"/>
              </a:cxn>
              <a:cxn ang="0">
                <a:pos x="60" y="306"/>
              </a:cxn>
              <a:cxn ang="0">
                <a:pos x="84" y="306"/>
              </a:cxn>
              <a:cxn ang="0">
                <a:pos x="108" y="300"/>
              </a:cxn>
              <a:cxn ang="0">
                <a:pos x="126" y="306"/>
              </a:cxn>
              <a:cxn ang="0">
                <a:pos x="138" y="318"/>
              </a:cxn>
              <a:cxn ang="0">
                <a:pos x="150" y="330"/>
              </a:cxn>
              <a:cxn ang="0">
                <a:pos x="156" y="342"/>
              </a:cxn>
              <a:cxn ang="0">
                <a:pos x="162" y="360"/>
              </a:cxn>
              <a:cxn ang="0">
                <a:pos x="198" y="354"/>
              </a:cxn>
              <a:cxn ang="0">
                <a:pos x="228" y="336"/>
              </a:cxn>
              <a:cxn ang="0">
                <a:pos x="222" y="306"/>
              </a:cxn>
              <a:cxn ang="0">
                <a:pos x="216" y="282"/>
              </a:cxn>
              <a:cxn ang="0">
                <a:pos x="210" y="246"/>
              </a:cxn>
              <a:cxn ang="0">
                <a:pos x="246" y="234"/>
              </a:cxn>
              <a:cxn ang="0">
                <a:pos x="270" y="240"/>
              </a:cxn>
              <a:cxn ang="0">
                <a:pos x="294" y="204"/>
              </a:cxn>
            </a:cxnLst>
            <a:rect l="0" t="0" r="r" b="b"/>
            <a:pathLst>
              <a:path w="294" h="360">
                <a:moveTo>
                  <a:pt x="306" y="192"/>
                </a:moveTo>
                <a:lnTo>
                  <a:pt x="294" y="174"/>
                </a:lnTo>
                <a:lnTo>
                  <a:pt x="276" y="162"/>
                </a:lnTo>
                <a:lnTo>
                  <a:pt x="258" y="150"/>
                </a:lnTo>
                <a:lnTo>
                  <a:pt x="258" y="126"/>
                </a:lnTo>
                <a:lnTo>
                  <a:pt x="258" y="102"/>
                </a:lnTo>
                <a:lnTo>
                  <a:pt x="246" y="90"/>
                </a:lnTo>
                <a:lnTo>
                  <a:pt x="252" y="78"/>
                </a:lnTo>
                <a:lnTo>
                  <a:pt x="264" y="54"/>
                </a:lnTo>
                <a:lnTo>
                  <a:pt x="252" y="42"/>
                </a:lnTo>
                <a:lnTo>
                  <a:pt x="246" y="36"/>
                </a:lnTo>
                <a:lnTo>
                  <a:pt x="240" y="42"/>
                </a:lnTo>
                <a:lnTo>
                  <a:pt x="228" y="42"/>
                </a:lnTo>
                <a:lnTo>
                  <a:pt x="216" y="36"/>
                </a:lnTo>
                <a:lnTo>
                  <a:pt x="204" y="24"/>
                </a:lnTo>
                <a:lnTo>
                  <a:pt x="186" y="18"/>
                </a:lnTo>
                <a:lnTo>
                  <a:pt x="174" y="0"/>
                </a:lnTo>
                <a:lnTo>
                  <a:pt x="162" y="0"/>
                </a:lnTo>
                <a:lnTo>
                  <a:pt x="162" y="6"/>
                </a:lnTo>
                <a:lnTo>
                  <a:pt x="150" y="12"/>
                </a:lnTo>
                <a:lnTo>
                  <a:pt x="138" y="18"/>
                </a:lnTo>
                <a:lnTo>
                  <a:pt x="138" y="24"/>
                </a:lnTo>
                <a:lnTo>
                  <a:pt x="132" y="24"/>
                </a:lnTo>
                <a:lnTo>
                  <a:pt x="120" y="30"/>
                </a:lnTo>
                <a:lnTo>
                  <a:pt x="108" y="36"/>
                </a:lnTo>
                <a:lnTo>
                  <a:pt x="96" y="42"/>
                </a:lnTo>
                <a:lnTo>
                  <a:pt x="84" y="48"/>
                </a:lnTo>
                <a:lnTo>
                  <a:pt x="90" y="54"/>
                </a:lnTo>
                <a:lnTo>
                  <a:pt x="84" y="66"/>
                </a:lnTo>
                <a:lnTo>
                  <a:pt x="72" y="66"/>
                </a:lnTo>
                <a:lnTo>
                  <a:pt x="54" y="72"/>
                </a:lnTo>
                <a:lnTo>
                  <a:pt x="42" y="54"/>
                </a:lnTo>
                <a:lnTo>
                  <a:pt x="36" y="66"/>
                </a:lnTo>
                <a:lnTo>
                  <a:pt x="30" y="78"/>
                </a:lnTo>
                <a:lnTo>
                  <a:pt x="12" y="84"/>
                </a:lnTo>
                <a:lnTo>
                  <a:pt x="6" y="102"/>
                </a:lnTo>
                <a:lnTo>
                  <a:pt x="6" y="108"/>
                </a:lnTo>
                <a:lnTo>
                  <a:pt x="0" y="120"/>
                </a:lnTo>
                <a:lnTo>
                  <a:pt x="0" y="126"/>
                </a:lnTo>
                <a:lnTo>
                  <a:pt x="0" y="132"/>
                </a:lnTo>
                <a:lnTo>
                  <a:pt x="6" y="144"/>
                </a:lnTo>
                <a:lnTo>
                  <a:pt x="0" y="156"/>
                </a:lnTo>
                <a:lnTo>
                  <a:pt x="0" y="162"/>
                </a:lnTo>
                <a:lnTo>
                  <a:pt x="6" y="174"/>
                </a:lnTo>
                <a:lnTo>
                  <a:pt x="6" y="180"/>
                </a:lnTo>
                <a:lnTo>
                  <a:pt x="0" y="180"/>
                </a:lnTo>
                <a:lnTo>
                  <a:pt x="6" y="192"/>
                </a:lnTo>
                <a:lnTo>
                  <a:pt x="6" y="204"/>
                </a:lnTo>
                <a:lnTo>
                  <a:pt x="6" y="210"/>
                </a:lnTo>
                <a:lnTo>
                  <a:pt x="0" y="216"/>
                </a:lnTo>
                <a:lnTo>
                  <a:pt x="6" y="222"/>
                </a:lnTo>
                <a:lnTo>
                  <a:pt x="18" y="228"/>
                </a:lnTo>
                <a:lnTo>
                  <a:pt x="18" y="228"/>
                </a:lnTo>
                <a:lnTo>
                  <a:pt x="24" y="234"/>
                </a:lnTo>
                <a:lnTo>
                  <a:pt x="24" y="240"/>
                </a:lnTo>
                <a:lnTo>
                  <a:pt x="24" y="246"/>
                </a:lnTo>
                <a:lnTo>
                  <a:pt x="30" y="252"/>
                </a:lnTo>
                <a:lnTo>
                  <a:pt x="24" y="264"/>
                </a:lnTo>
                <a:lnTo>
                  <a:pt x="24" y="276"/>
                </a:lnTo>
                <a:lnTo>
                  <a:pt x="30" y="282"/>
                </a:lnTo>
                <a:lnTo>
                  <a:pt x="36" y="294"/>
                </a:lnTo>
                <a:lnTo>
                  <a:pt x="42" y="300"/>
                </a:lnTo>
                <a:lnTo>
                  <a:pt x="48" y="306"/>
                </a:lnTo>
                <a:lnTo>
                  <a:pt x="60" y="306"/>
                </a:lnTo>
                <a:lnTo>
                  <a:pt x="72" y="312"/>
                </a:lnTo>
                <a:lnTo>
                  <a:pt x="84" y="306"/>
                </a:lnTo>
                <a:lnTo>
                  <a:pt x="96" y="306"/>
                </a:lnTo>
                <a:lnTo>
                  <a:pt x="108" y="300"/>
                </a:lnTo>
                <a:lnTo>
                  <a:pt x="114" y="300"/>
                </a:lnTo>
                <a:lnTo>
                  <a:pt x="126" y="306"/>
                </a:lnTo>
                <a:lnTo>
                  <a:pt x="126" y="312"/>
                </a:lnTo>
                <a:lnTo>
                  <a:pt x="138" y="318"/>
                </a:lnTo>
                <a:lnTo>
                  <a:pt x="150" y="318"/>
                </a:lnTo>
                <a:lnTo>
                  <a:pt x="150" y="330"/>
                </a:lnTo>
                <a:lnTo>
                  <a:pt x="150" y="336"/>
                </a:lnTo>
                <a:lnTo>
                  <a:pt x="156" y="342"/>
                </a:lnTo>
                <a:lnTo>
                  <a:pt x="156" y="354"/>
                </a:lnTo>
                <a:lnTo>
                  <a:pt x="162" y="360"/>
                </a:lnTo>
                <a:lnTo>
                  <a:pt x="180" y="360"/>
                </a:lnTo>
                <a:lnTo>
                  <a:pt x="198" y="354"/>
                </a:lnTo>
                <a:lnTo>
                  <a:pt x="222" y="354"/>
                </a:lnTo>
                <a:lnTo>
                  <a:pt x="228" y="336"/>
                </a:lnTo>
                <a:lnTo>
                  <a:pt x="222" y="324"/>
                </a:lnTo>
                <a:lnTo>
                  <a:pt x="222" y="306"/>
                </a:lnTo>
                <a:lnTo>
                  <a:pt x="234" y="294"/>
                </a:lnTo>
                <a:lnTo>
                  <a:pt x="216" y="282"/>
                </a:lnTo>
                <a:lnTo>
                  <a:pt x="216" y="264"/>
                </a:lnTo>
                <a:lnTo>
                  <a:pt x="210" y="246"/>
                </a:lnTo>
                <a:lnTo>
                  <a:pt x="234" y="240"/>
                </a:lnTo>
                <a:lnTo>
                  <a:pt x="246" y="234"/>
                </a:lnTo>
                <a:lnTo>
                  <a:pt x="258" y="240"/>
                </a:lnTo>
                <a:lnTo>
                  <a:pt x="270" y="240"/>
                </a:lnTo>
                <a:lnTo>
                  <a:pt x="288" y="228"/>
                </a:lnTo>
                <a:lnTo>
                  <a:pt x="294" y="204"/>
                </a:lnTo>
                <a:lnTo>
                  <a:pt x="306" y="19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5" name="Freeform 25">
            <a:hlinkClick r:id="rId17"/>
          </p:cNvPr>
          <p:cNvSpPr>
            <a:spLocks/>
          </p:cNvSpPr>
          <p:nvPr/>
        </p:nvSpPr>
        <p:spPr bwMode="auto">
          <a:xfrm>
            <a:off x="3302305" y="4497912"/>
            <a:ext cx="319491" cy="520939"/>
          </a:xfrm>
          <a:custGeom>
            <a:avLst/>
            <a:gdLst/>
            <a:ahLst/>
            <a:cxnLst>
              <a:cxn ang="0">
                <a:pos x="72" y="6"/>
              </a:cxn>
              <a:cxn ang="0">
                <a:pos x="84" y="18"/>
              </a:cxn>
              <a:cxn ang="0">
                <a:pos x="90" y="30"/>
              </a:cxn>
              <a:cxn ang="0">
                <a:pos x="96" y="36"/>
              </a:cxn>
              <a:cxn ang="0">
                <a:pos x="96" y="42"/>
              </a:cxn>
              <a:cxn ang="0">
                <a:pos x="108" y="54"/>
              </a:cxn>
              <a:cxn ang="0">
                <a:pos x="108" y="60"/>
              </a:cxn>
              <a:cxn ang="0">
                <a:pos x="114" y="72"/>
              </a:cxn>
              <a:cxn ang="0">
                <a:pos x="114" y="84"/>
              </a:cxn>
              <a:cxn ang="0">
                <a:pos x="120" y="90"/>
              </a:cxn>
              <a:cxn ang="0">
                <a:pos x="114" y="96"/>
              </a:cxn>
              <a:cxn ang="0">
                <a:pos x="120" y="108"/>
              </a:cxn>
              <a:cxn ang="0">
                <a:pos x="126" y="108"/>
              </a:cxn>
              <a:cxn ang="0">
                <a:pos x="114" y="120"/>
              </a:cxn>
              <a:cxn ang="0">
                <a:pos x="126" y="114"/>
              </a:cxn>
              <a:cxn ang="0">
                <a:pos x="120" y="126"/>
              </a:cxn>
              <a:cxn ang="0">
                <a:pos x="126" y="132"/>
              </a:cxn>
              <a:cxn ang="0">
                <a:pos x="126" y="144"/>
              </a:cxn>
              <a:cxn ang="0">
                <a:pos x="132" y="150"/>
              </a:cxn>
              <a:cxn ang="0">
                <a:pos x="126" y="156"/>
              </a:cxn>
              <a:cxn ang="0">
                <a:pos x="120" y="168"/>
              </a:cxn>
              <a:cxn ang="0">
                <a:pos x="102" y="168"/>
              </a:cxn>
              <a:cxn ang="0">
                <a:pos x="90" y="168"/>
              </a:cxn>
              <a:cxn ang="0">
                <a:pos x="78" y="168"/>
              </a:cxn>
              <a:cxn ang="0">
                <a:pos x="72" y="174"/>
              </a:cxn>
              <a:cxn ang="0">
                <a:pos x="72" y="174"/>
              </a:cxn>
              <a:cxn ang="0">
                <a:pos x="72" y="174"/>
              </a:cxn>
              <a:cxn ang="0">
                <a:pos x="60" y="180"/>
              </a:cxn>
              <a:cxn ang="0">
                <a:pos x="48" y="180"/>
              </a:cxn>
              <a:cxn ang="0">
                <a:pos x="42" y="180"/>
              </a:cxn>
              <a:cxn ang="0">
                <a:pos x="30" y="198"/>
              </a:cxn>
              <a:cxn ang="0">
                <a:pos x="18" y="198"/>
              </a:cxn>
              <a:cxn ang="0">
                <a:pos x="6" y="204"/>
              </a:cxn>
              <a:cxn ang="0">
                <a:pos x="0" y="186"/>
              </a:cxn>
              <a:cxn ang="0">
                <a:pos x="0" y="174"/>
              </a:cxn>
              <a:cxn ang="0">
                <a:pos x="12" y="162"/>
              </a:cxn>
              <a:cxn ang="0">
                <a:pos x="18" y="156"/>
              </a:cxn>
              <a:cxn ang="0">
                <a:pos x="18" y="144"/>
              </a:cxn>
              <a:cxn ang="0">
                <a:pos x="30" y="132"/>
              </a:cxn>
              <a:cxn ang="0">
                <a:pos x="24" y="114"/>
              </a:cxn>
              <a:cxn ang="0">
                <a:pos x="18" y="96"/>
              </a:cxn>
              <a:cxn ang="0">
                <a:pos x="6" y="90"/>
              </a:cxn>
              <a:cxn ang="0">
                <a:pos x="0" y="78"/>
              </a:cxn>
              <a:cxn ang="0">
                <a:pos x="6" y="72"/>
              </a:cxn>
              <a:cxn ang="0">
                <a:pos x="6" y="54"/>
              </a:cxn>
              <a:cxn ang="0">
                <a:pos x="18" y="60"/>
              </a:cxn>
              <a:cxn ang="0">
                <a:pos x="24" y="42"/>
              </a:cxn>
              <a:cxn ang="0">
                <a:pos x="30" y="24"/>
              </a:cxn>
              <a:cxn ang="0">
                <a:pos x="42" y="0"/>
              </a:cxn>
              <a:cxn ang="0">
                <a:pos x="72" y="6"/>
              </a:cxn>
            </a:cxnLst>
            <a:rect l="0" t="0" r="r" b="b"/>
            <a:pathLst>
              <a:path w="132" h="204">
                <a:moveTo>
                  <a:pt x="72" y="6"/>
                </a:moveTo>
                <a:lnTo>
                  <a:pt x="84" y="18"/>
                </a:lnTo>
                <a:lnTo>
                  <a:pt x="90" y="30"/>
                </a:lnTo>
                <a:lnTo>
                  <a:pt x="96" y="36"/>
                </a:lnTo>
                <a:lnTo>
                  <a:pt x="96" y="42"/>
                </a:lnTo>
                <a:lnTo>
                  <a:pt x="108" y="54"/>
                </a:lnTo>
                <a:lnTo>
                  <a:pt x="108" y="60"/>
                </a:lnTo>
                <a:lnTo>
                  <a:pt x="114" y="72"/>
                </a:lnTo>
                <a:lnTo>
                  <a:pt x="114" y="84"/>
                </a:lnTo>
                <a:lnTo>
                  <a:pt x="120" y="90"/>
                </a:lnTo>
                <a:lnTo>
                  <a:pt x="114" y="96"/>
                </a:lnTo>
                <a:lnTo>
                  <a:pt x="120" y="108"/>
                </a:lnTo>
                <a:lnTo>
                  <a:pt x="126" y="108"/>
                </a:lnTo>
                <a:lnTo>
                  <a:pt x="114" y="120"/>
                </a:lnTo>
                <a:lnTo>
                  <a:pt x="126" y="114"/>
                </a:lnTo>
                <a:lnTo>
                  <a:pt x="120" y="126"/>
                </a:lnTo>
                <a:lnTo>
                  <a:pt x="126" y="132"/>
                </a:lnTo>
                <a:lnTo>
                  <a:pt x="126" y="144"/>
                </a:lnTo>
                <a:lnTo>
                  <a:pt x="132" y="150"/>
                </a:lnTo>
                <a:lnTo>
                  <a:pt x="126" y="156"/>
                </a:lnTo>
                <a:lnTo>
                  <a:pt x="120" y="168"/>
                </a:lnTo>
                <a:lnTo>
                  <a:pt x="102" y="168"/>
                </a:lnTo>
                <a:lnTo>
                  <a:pt x="90" y="168"/>
                </a:lnTo>
                <a:lnTo>
                  <a:pt x="78" y="168"/>
                </a:lnTo>
                <a:lnTo>
                  <a:pt x="72" y="174"/>
                </a:lnTo>
                <a:lnTo>
                  <a:pt x="72" y="174"/>
                </a:lnTo>
                <a:lnTo>
                  <a:pt x="72" y="174"/>
                </a:lnTo>
                <a:lnTo>
                  <a:pt x="60" y="180"/>
                </a:lnTo>
                <a:lnTo>
                  <a:pt x="48" y="180"/>
                </a:lnTo>
                <a:lnTo>
                  <a:pt x="42" y="180"/>
                </a:lnTo>
                <a:lnTo>
                  <a:pt x="30" y="198"/>
                </a:lnTo>
                <a:lnTo>
                  <a:pt x="18" y="198"/>
                </a:lnTo>
                <a:lnTo>
                  <a:pt x="6" y="204"/>
                </a:lnTo>
                <a:lnTo>
                  <a:pt x="0" y="186"/>
                </a:lnTo>
                <a:lnTo>
                  <a:pt x="0" y="174"/>
                </a:lnTo>
                <a:lnTo>
                  <a:pt x="12" y="162"/>
                </a:lnTo>
                <a:lnTo>
                  <a:pt x="18" y="156"/>
                </a:lnTo>
                <a:lnTo>
                  <a:pt x="18" y="144"/>
                </a:lnTo>
                <a:lnTo>
                  <a:pt x="30" y="132"/>
                </a:lnTo>
                <a:lnTo>
                  <a:pt x="24" y="114"/>
                </a:lnTo>
                <a:lnTo>
                  <a:pt x="18" y="96"/>
                </a:lnTo>
                <a:lnTo>
                  <a:pt x="6" y="90"/>
                </a:lnTo>
                <a:lnTo>
                  <a:pt x="0" y="78"/>
                </a:lnTo>
                <a:lnTo>
                  <a:pt x="6" y="72"/>
                </a:lnTo>
                <a:lnTo>
                  <a:pt x="6" y="54"/>
                </a:lnTo>
                <a:lnTo>
                  <a:pt x="18" y="60"/>
                </a:lnTo>
                <a:lnTo>
                  <a:pt x="24" y="42"/>
                </a:lnTo>
                <a:lnTo>
                  <a:pt x="30" y="24"/>
                </a:lnTo>
                <a:lnTo>
                  <a:pt x="42" y="0"/>
                </a:lnTo>
                <a:lnTo>
                  <a:pt x="7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6" name="Freeform 24">
            <a:hlinkClick r:id="rId18"/>
          </p:cNvPr>
          <p:cNvSpPr>
            <a:spLocks/>
          </p:cNvSpPr>
          <p:nvPr/>
        </p:nvSpPr>
        <p:spPr bwMode="auto">
          <a:xfrm>
            <a:off x="2718075" y="4191478"/>
            <a:ext cx="668028" cy="827374"/>
          </a:xfrm>
          <a:custGeom>
            <a:avLst/>
            <a:gdLst/>
            <a:ahLst/>
            <a:cxnLst>
              <a:cxn ang="0">
                <a:pos x="246" y="42"/>
              </a:cxn>
              <a:cxn ang="0">
                <a:pos x="204" y="36"/>
              </a:cxn>
              <a:cxn ang="0">
                <a:pos x="186" y="0"/>
              </a:cxn>
              <a:cxn ang="0">
                <a:pos x="156" y="24"/>
              </a:cxn>
              <a:cxn ang="0">
                <a:pos x="156" y="48"/>
              </a:cxn>
              <a:cxn ang="0">
                <a:pos x="144" y="60"/>
              </a:cxn>
              <a:cxn ang="0">
                <a:pos x="144" y="78"/>
              </a:cxn>
              <a:cxn ang="0">
                <a:pos x="120" y="90"/>
              </a:cxn>
              <a:cxn ang="0">
                <a:pos x="120" y="108"/>
              </a:cxn>
              <a:cxn ang="0">
                <a:pos x="114" y="120"/>
              </a:cxn>
              <a:cxn ang="0">
                <a:pos x="108" y="138"/>
              </a:cxn>
              <a:cxn ang="0">
                <a:pos x="84" y="132"/>
              </a:cxn>
              <a:cxn ang="0">
                <a:pos x="66" y="120"/>
              </a:cxn>
              <a:cxn ang="0">
                <a:pos x="30" y="126"/>
              </a:cxn>
              <a:cxn ang="0">
                <a:pos x="18" y="144"/>
              </a:cxn>
              <a:cxn ang="0">
                <a:pos x="24" y="156"/>
              </a:cxn>
              <a:cxn ang="0">
                <a:pos x="24" y="186"/>
              </a:cxn>
              <a:cxn ang="0">
                <a:pos x="6" y="192"/>
              </a:cxn>
              <a:cxn ang="0">
                <a:pos x="6" y="210"/>
              </a:cxn>
              <a:cxn ang="0">
                <a:pos x="6" y="222"/>
              </a:cxn>
              <a:cxn ang="0">
                <a:pos x="12" y="240"/>
              </a:cxn>
              <a:cxn ang="0">
                <a:pos x="12" y="252"/>
              </a:cxn>
              <a:cxn ang="0">
                <a:pos x="18" y="270"/>
              </a:cxn>
              <a:cxn ang="0">
                <a:pos x="54" y="270"/>
              </a:cxn>
              <a:cxn ang="0">
                <a:pos x="84" y="264"/>
              </a:cxn>
              <a:cxn ang="0">
                <a:pos x="114" y="270"/>
              </a:cxn>
              <a:cxn ang="0">
                <a:pos x="108" y="288"/>
              </a:cxn>
              <a:cxn ang="0">
                <a:pos x="120" y="312"/>
              </a:cxn>
              <a:cxn ang="0">
                <a:pos x="144" y="318"/>
              </a:cxn>
              <a:cxn ang="0">
                <a:pos x="168" y="312"/>
              </a:cxn>
              <a:cxn ang="0">
                <a:pos x="192" y="294"/>
              </a:cxn>
              <a:cxn ang="0">
                <a:pos x="180" y="264"/>
              </a:cxn>
              <a:cxn ang="0">
                <a:pos x="162" y="228"/>
              </a:cxn>
              <a:cxn ang="0">
                <a:pos x="180" y="228"/>
              </a:cxn>
              <a:cxn ang="0">
                <a:pos x="192" y="222"/>
              </a:cxn>
              <a:cxn ang="0">
                <a:pos x="216" y="216"/>
              </a:cxn>
              <a:cxn ang="0">
                <a:pos x="240" y="204"/>
              </a:cxn>
              <a:cxn ang="0">
                <a:pos x="264" y="192"/>
              </a:cxn>
              <a:cxn ang="0">
                <a:pos x="258" y="144"/>
              </a:cxn>
              <a:cxn ang="0">
                <a:pos x="264" y="96"/>
              </a:cxn>
              <a:cxn ang="0">
                <a:pos x="264" y="72"/>
              </a:cxn>
            </a:cxnLst>
            <a:rect l="0" t="0" r="r" b="b"/>
            <a:pathLst>
              <a:path w="276" h="324">
                <a:moveTo>
                  <a:pt x="270" y="54"/>
                </a:moveTo>
                <a:lnTo>
                  <a:pt x="246" y="42"/>
                </a:lnTo>
                <a:lnTo>
                  <a:pt x="228" y="48"/>
                </a:lnTo>
                <a:lnTo>
                  <a:pt x="204" y="36"/>
                </a:lnTo>
                <a:lnTo>
                  <a:pt x="180" y="24"/>
                </a:lnTo>
                <a:lnTo>
                  <a:pt x="186" y="0"/>
                </a:lnTo>
                <a:lnTo>
                  <a:pt x="150" y="6"/>
                </a:lnTo>
                <a:lnTo>
                  <a:pt x="156" y="24"/>
                </a:lnTo>
                <a:lnTo>
                  <a:pt x="162" y="36"/>
                </a:lnTo>
                <a:lnTo>
                  <a:pt x="156" y="48"/>
                </a:lnTo>
                <a:lnTo>
                  <a:pt x="150" y="54"/>
                </a:lnTo>
                <a:lnTo>
                  <a:pt x="144" y="60"/>
                </a:lnTo>
                <a:lnTo>
                  <a:pt x="138" y="66"/>
                </a:lnTo>
                <a:lnTo>
                  <a:pt x="144" y="78"/>
                </a:lnTo>
                <a:lnTo>
                  <a:pt x="132" y="78"/>
                </a:lnTo>
                <a:lnTo>
                  <a:pt x="120" y="90"/>
                </a:lnTo>
                <a:lnTo>
                  <a:pt x="120" y="96"/>
                </a:lnTo>
                <a:lnTo>
                  <a:pt x="120" y="108"/>
                </a:lnTo>
                <a:lnTo>
                  <a:pt x="126" y="120"/>
                </a:lnTo>
                <a:lnTo>
                  <a:pt x="114" y="120"/>
                </a:lnTo>
                <a:lnTo>
                  <a:pt x="108" y="138"/>
                </a:lnTo>
                <a:lnTo>
                  <a:pt x="108" y="138"/>
                </a:lnTo>
                <a:lnTo>
                  <a:pt x="90" y="144"/>
                </a:lnTo>
                <a:lnTo>
                  <a:pt x="84" y="132"/>
                </a:lnTo>
                <a:lnTo>
                  <a:pt x="66" y="132"/>
                </a:lnTo>
                <a:lnTo>
                  <a:pt x="66" y="120"/>
                </a:lnTo>
                <a:lnTo>
                  <a:pt x="42" y="120"/>
                </a:lnTo>
                <a:lnTo>
                  <a:pt x="30" y="126"/>
                </a:lnTo>
                <a:lnTo>
                  <a:pt x="36" y="138"/>
                </a:lnTo>
                <a:lnTo>
                  <a:pt x="18" y="144"/>
                </a:lnTo>
                <a:lnTo>
                  <a:pt x="12" y="144"/>
                </a:lnTo>
                <a:lnTo>
                  <a:pt x="24" y="156"/>
                </a:lnTo>
                <a:lnTo>
                  <a:pt x="24" y="168"/>
                </a:lnTo>
                <a:lnTo>
                  <a:pt x="24" y="186"/>
                </a:lnTo>
                <a:lnTo>
                  <a:pt x="12" y="186"/>
                </a:lnTo>
                <a:lnTo>
                  <a:pt x="6" y="192"/>
                </a:lnTo>
                <a:lnTo>
                  <a:pt x="0" y="192"/>
                </a:lnTo>
                <a:lnTo>
                  <a:pt x="6" y="210"/>
                </a:lnTo>
                <a:lnTo>
                  <a:pt x="12" y="216"/>
                </a:lnTo>
                <a:lnTo>
                  <a:pt x="6" y="222"/>
                </a:lnTo>
                <a:lnTo>
                  <a:pt x="18" y="234"/>
                </a:lnTo>
                <a:lnTo>
                  <a:pt x="12" y="240"/>
                </a:lnTo>
                <a:lnTo>
                  <a:pt x="6" y="246"/>
                </a:lnTo>
                <a:lnTo>
                  <a:pt x="12" y="252"/>
                </a:lnTo>
                <a:lnTo>
                  <a:pt x="6" y="252"/>
                </a:lnTo>
                <a:lnTo>
                  <a:pt x="18" y="270"/>
                </a:lnTo>
                <a:lnTo>
                  <a:pt x="42" y="282"/>
                </a:lnTo>
                <a:lnTo>
                  <a:pt x="54" y="270"/>
                </a:lnTo>
                <a:lnTo>
                  <a:pt x="72" y="264"/>
                </a:lnTo>
                <a:lnTo>
                  <a:pt x="84" y="264"/>
                </a:lnTo>
                <a:lnTo>
                  <a:pt x="96" y="264"/>
                </a:lnTo>
                <a:lnTo>
                  <a:pt x="114" y="270"/>
                </a:lnTo>
                <a:lnTo>
                  <a:pt x="114" y="276"/>
                </a:lnTo>
                <a:lnTo>
                  <a:pt x="108" y="288"/>
                </a:lnTo>
                <a:lnTo>
                  <a:pt x="114" y="300"/>
                </a:lnTo>
                <a:lnTo>
                  <a:pt x="120" y="312"/>
                </a:lnTo>
                <a:lnTo>
                  <a:pt x="132" y="324"/>
                </a:lnTo>
                <a:lnTo>
                  <a:pt x="144" y="318"/>
                </a:lnTo>
                <a:lnTo>
                  <a:pt x="156" y="318"/>
                </a:lnTo>
                <a:lnTo>
                  <a:pt x="168" y="312"/>
                </a:lnTo>
                <a:lnTo>
                  <a:pt x="180" y="306"/>
                </a:lnTo>
                <a:lnTo>
                  <a:pt x="192" y="294"/>
                </a:lnTo>
                <a:lnTo>
                  <a:pt x="180" y="276"/>
                </a:lnTo>
                <a:lnTo>
                  <a:pt x="180" y="264"/>
                </a:lnTo>
                <a:lnTo>
                  <a:pt x="168" y="246"/>
                </a:lnTo>
                <a:lnTo>
                  <a:pt x="162" y="228"/>
                </a:lnTo>
                <a:lnTo>
                  <a:pt x="168" y="216"/>
                </a:lnTo>
                <a:lnTo>
                  <a:pt x="180" y="228"/>
                </a:lnTo>
                <a:lnTo>
                  <a:pt x="186" y="234"/>
                </a:lnTo>
                <a:lnTo>
                  <a:pt x="192" y="222"/>
                </a:lnTo>
                <a:lnTo>
                  <a:pt x="210" y="222"/>
                </a:lnTo>
                <a:lnTo>
                  <a:pt x="216" y="216"/>
                </a:lnTo>
                <a:lnTo>
                  <a:pt x="228" y="210"/>
                </a:lnTo>
                <a:lnTo>
                  <a:pt x="240" y="204"/>
                </a:lnTo>
                <a:lnTo>
                  <a:pt x="264" y="198"/>
                </a:lnTo>
                <a:lnTo>
                  <a:pt x="264" y="192"/>
                </a:lnTo>
                <a:lnTo>
                  <a:pt x="264" y="162"/>
                </a:lnTo>
                <a:lnTo>
                  <a:pt x="258" y="144"/>
                </a:lnTo>
                <a:lnTo>
                  <a:pt x="258" y="120"/>
                </a:lnTo>
                <a:lnTo>
                  <a:pt x="264" y="96"/>
                </a:lnTo>
                <a:lnTo>
                  <a:pt x="276" y="72"/>
                </a:lnTo>
                <a:lnTo>
                  <a:pt x="264" y="72"/>
                </a:lnTo>
                <a:lnTo>
                  <a:pt x="27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7" name="Freeform 23">
            <a:hlinkClick r:id="rId19"/>
          </p:cNvPr>
          <p:cNvSpPr>
            <a:spLocks/>
          </p:cNvSpPr>
          <p:nvPr/>
        </p:nvSpPr>
        <p:spPr bwMode="auto">
          <a:xfrm>
            <a:off x="3839631" y="4497912"/>
            <a:ext cx="609938" cy="1057200"/>
          </a:xfrm>
          <a:custGeom>
            <a:avLst/>
            <a:gdLst/>
            <a:ahLst/>
            <a:cxnLst>
              <a:cxn ang="0">
                <a:pos x="252" y="66"/>
              </a:cxn>
              <a:cxn ang="0">
                <a:pos x="222" y="30"/>
              </a:cxn>
              <a:cxn ang="0">
                <a:pos x="210" y="36"/>
              </a:cxn>
              <a:cxn ang="0">
                <a:pos x="192" y="48"/>
              </a:cxn>
              <a:cxn ang="0">
                <a:pos x="186" y="36"/>
              </a:cxn>
              <a:cxn ang="0">
                <a:pos x="174" y="18"/>
              </a:cxn>
              <a:cxn ang="0">
                <a:pos x="150" y="6"/>
              </a:cxn>
              <a:cxn ang="0">
                <a:pos x="126" y="6"/>
              </a:cxn>
              <a:cxn ang="0">
                <a:pos x="120" y="18"/>
              </a:cxn>
              <a:cxn ang="0">
                <a:pos x="114" y="30"/>
              </a:cxn>
              <a:cxn ang="0">
                <a:pos x="108" y="36"/>
              </a:cxn>
              <a:cxn ang="0">
                <a:pos x="90" y="42"/>
              </a:cxn>
              <a:cxn ang="0">
                <a:pos x="54" y="42"/>
              </a:cxn>
              <a:cxn ang="0">
                <a:pos x="84" y="66"/>
              </a:cxn>
              <a:cxn ang="0">
                <a:pos x="102" y="96"/>
              </a:cxn>
              <a:cxn ang="0">
                <a:pos x="72" y="114"/>
              </a:cxn>
              <a:cxn ang="0">
                <a:pos x="66" y="120"/>
              </a:cxn>
              <a:cxn ang="0">
                <a:pos x="54" y="132"/>
              </a:cxn>
              <a:cxn ang="0">
                <a:pos x="48" y="156"/>
              </a:cxn>
              <a:cxn ang="0">
                <a:pos x="30" y="168"/>
              </a:cxn>
              <a:cxn ang="0">
                <a:pos x="6" y="174"/>
              </a:cxn>
              <a:cxn ang="0">
                <a:pos x="6" y="192"/>
              </a:cxn>
              <a:cxn ang="0">
                <a:pos x="12" y="204"/>
              </a:cxn>
              <a:cxn ang="0">
                <a:pos x="12" y="222"/>
              </a:cxn>
              <a:cxn ang="0">
                <a:pos x="12" y="234"/>
              </a:cxn>
              <a:cxn ang="0">
                <a:pos x="12" y="246"/>
              </a:cxn>
              <a:cxn ang="0">
                <a:pos x="0" y="258"/>
              </a:cxn>
              <a:cxn ang="0">
                <a:pos x="6" y="276"/>
              </a:cxn>
              <a:cxn ang="0">
                <a:pos x="6" y="282"/>
              </a:cxn>
              <a:cxn ang="0">
                <a:pos x="6" y="300"/>
              </a:cxn>
              <a:cxn ang="0">
                <a:pos x="30" y="324"/>
              </a:cxn>
              <a:cxn ang="0">
                <a:pos x="54" y="342"/>
              </a:cxn>
              <a:cxn ang="0">
                <a:pos x="66" y="354"/>
              </a:cxn>
              <a:cxn ang="0">
                <a:pos x="78" y="372"/>
              </a:cxn>
              <a:cxn ang="0">
                <a:pos x="96" y="390"/>
              </a:cxn>
              <a:cxn ang="0">
                <a:pos x="120" y="414"/>
              </a:cxn>
              <a:cxn ang="0">
                <a:pos x="120" y="378"/>
              </a:cxn>
              <a:cxn ang="0">
                <a:pos x="120" y="336"/>
              </a:cxn>
              <a:cxn ang="0">
                <a:pos x="150" y="312"/>
              </a:cxn>
              <a:cxn ang="0">
                <a:pos x="144" y="264"/>
              </a:cxn>
              <a:cxn ang="0">
                <a:pos x="168" y="240"/>
              </a:cxn>
              <a:cxn ang="0">
                <a:pos x="150" y="228"/>
              </a:cxn>
              <a:cxn ang="0">
                <a:pos x="156" y="192"/>
              </a:cxn>
              <a:cxn ang="0">
                <a:pos x="174" y="156"/>
              </a:cxn>
              <a:cxn ang="0">
                <a:pos x="198" y="150"/>
              </a:cxn>
              <a:cxn ang="0">
                <a:pos x="222" y="126"/>
              </a:cxn>
              <a:cxn ang="0">
                <a:pos x="240" y="90"/>
              </a:cxn>
            </a:cxnLst>
            <a:rect l="0" t="0" r="r" b="b"/>
            <a:pathLst>
              <a:path w="252" h="414">
                <a:moveTo>
                  <a:pt x="246" y="84"/>
                </a:moveTo>
                <a:lnTo>
                  <a:pt x="252" y="66"/>
                </a:lnTo>
                <a:lnTo>
                  <a:pt x="234" y="48"/>
                </a:lnTo>
                <a:lnTo>
                  <a:pt x="222" y="30"/>
                </a:lnTo>
                <a:lnTo>
                  <a:pt x="216" y="18"/>
                </a:lnTo>
                <a:lnTo>
                  <a:pt x="210" y="36"/>
                </a:lnTo>
                <a:lnTo>
                  <a:pt x="204" y="42"/>
                </a:lnTo>
                <a:lnTo>
                  <a:pt x="192" y="48"/>
                </a:lnTo>
                <a:lnTo>
                  <a:pt x="192" y="42"/>
                </a:lnTo>
                <a:lnTo>
                  <a:pt x="186" y="36"/>
                </a:lnTo>
                <a:lnTo>
                  <a:pt x="180" y="30"/>
                </a:lnTo>
                <a:lnTo>
                  <a:pt x="174" y="18"/>
                </a:lnTo>
                <a:lnTo>
                  <a:pt x="162" y="12"/>
                </a:lnTo>
                <a:lnTo>
                  <a:pt x="150" y="6"/>
                </a:lnTo>
                <a:lnTo>
                  <a:pt x="132" y="0"/>
                </a:lnTo>
                <a:lnTo>
                  <a:pt x="126" y="6"/>
                </a:lnTo>
                <a:lnTo>
                  <a:pt x="120" y="12"/>
                </a:lnTo>
                <a:lnTo>
                  <a:pt x="120" y="18"/>
                </a:lnTo>
                <a:lnTo>
                  <a:pt x="114" y="24"/>
                </a:lnTo>
                <a:lnTo>
                  <a:pt x="114" y="30"/>
                </a:lnTo>
                <a:lnTo>
                  <a:pt x="114" y="36"/>
                </a:lnTo>
                <a:lnTo>
                  <a:pt x="108" y="36"/>
                </a:lnTo>
                <a:lnTo>
                  <a:pt x="96" y="30"/>
                </a:lnTo>
                <a:lnTo>
                  <a:pt x="90" y="42"/>
                </a:lnTo>
                <a:lnTo>
                  <a:pt x="66" y="30"/>
                </a:lnTo>
                <a:lnTo>
                  <a:pt x="54" y="42"/>
                </a:lnTo>
                <a:lnTo>
                  <a:pt x="72" y="60"/>
                </a:lnTo>
                <a:lnTo>
                  <a:pt x="84" y="66"/>
                </a:lnTo>
                <a:lnTo>
                  <a:pt x="102" y="90"/>
                </a:lnTo>
                <a:lnTo>
                  <a:pt x="102" y="96"/>
                </a:lnTo>
                <a:lnTo>
                  <a:pt x="90" y="102"/>
                </a:lnTo>
                <a:lnTo>
                  <a:pt x="72" y="114"/>
                </a:lnTo>
                <a:lnTo>
                  <a:pt x="72" y="120"/>
                </a:lnTo>
                <a:lnTo>
                  <a:pt x="66" y="120"/>
                </a:lnTo>
                <a:lnTo>
                  <a:pt x="60" y="126"/>
                </a:lnTo>
                <a:lnTo>
                  <a:pt x="54" y="132"/>
                </a:lnTo>
                <a:lnTo>
                  <a:pt x="60" y="150"/>
                </a:lnTo>
                <a:lnTo>
                  <a:pt x="48" y="156"/>
                </a:lnTo>
                <a:lnTo>
                  <a:pt x="48" y="162"/>
                </a:lnTo>
                <a:lnTo>
                  <a:pt x="30" y="168"/>
                </a:lnTo>
                <a:lnTo>
                  <a:pt x="18" y="168"/>
                </a:lnTo>
                <a:lnTo>
                  <a:pt x="6" y="174"/>
                </a:lnTo>
                <a:lnTo>
                  <a:pt x="6" y="180"/>
                </a:lnTo>
                <a:lnTo>
                  <a:pt x="6" y="192"/>
                </a:lnTo>
                <a:lnTo>
                  <a:pt x="12" y="198"/>
                </a:lnTo>
                <a:lnTo>
                  <a:pt x="12" y="204"/>
                </a:lnTo>
                <a:lnTo>
                  <a:pt x="12" y="216"/>
                </a:lnTo>
                <a:lnTo>
                  <a:pt x="12" y="222"/>
                </a:lnTo>
                <a:lnTo>
                  <a:pt x="12" y="228"/>
                </a:lnTo>
                <a:lnTo>
                  <a:pt x="12" y="234"/>
                </a:lnTo>
                <a:lnTo>
                  <a:pt x="6" y="240"/>
                </a:lnTo>
                <a:lnTo>
                  <a:pt x="12" y="246"/>
                </a:lnTo>
                <a:lnTo>
                  <a:pt x="6" y="258"/>
                </a:lnTo>
                <a:lnTo>
                  <a:pt x="0" y="258"/>
                </a:lnTo>
                <a:lnTo>
                  <a:pt x="6" y="264"/>
                </a:lnTo>
                <a:lnTo>
                  <a:pt x="6" y="276"/>
                </a:lnTo>
                <a:lnTo>
                  <a:pt x="0" y="276"/>
                </a:lnTo>
                <a:lnTo>
                  <a:pt x="6" y="282"/>
                </a:lnTo>
                <a:lnTo>
                  <a:pt x="6" y="294"/>
                </a:lnTo>
                <a:lnTo>
                  <a:pt x="6" y="300"/>
                </a:lnTo>
                <a:lnTo>
                  <a:pt x="18" y="312"/>
                </a:lnTo>
                <a:lnTo>
                  <a:pt x="30" y="324"/>
                </a:lnTo>
                <a:lnTo>
                  <a:pt x="42" y="330"/>
                </a:lnTo>
                <a:lnTo>
                  <a:pt x="54" y="342"/>
                </a:lnTo>
                <a:lnTo>
                  <a:pt x="66" y="348"/>
                </a:lnTo>
                <a:lnTo>
                  <a:pt x="66" y="354"/>
                </a:lnTo>
                <a:lnTo>
                  <a:pt x="72" y="366"/>
                </a:lnTo>
                <a:lnTo>
                  <a:pt x="78" y="372"/>
                </a:lnTo>
                <a:lnTo>
                  <a:pt x="90" y="378"/>
                </a:lnTo>
                <a:lnTo>
                  <a:pt x="96" y="390"/>
                </a:lnTo>
                <a:lnTo>
                  <a:pt x="96" y="402"/>
                </a:lnTo>
                <a:lnTo>
                  <a:pt x="120" y="414"/>
                </a:lnTo>
                <a:lnTo>
                  <a:pt x="126" y="402"/>
                </a:lnTo>
                <a:lnTo>
                  <a:pt x="120" y="378"/>
                </a:lnTo>
                <a:lnTo>
                  <a:pt x="114" y="360"/>
                </a:lnTo>
                <a:lnTo>
                  <a:pt x="120" y="336"/>
                </a:lnTo>
                <a:lnTo>
                  <a:pt x="138" y="324"/>
                </a:lnTo>
                <a:lnTo>
                  <a:pt x="150" y="312"/>
                </a:lnTo>
                <a:lnTo>
                  <a:pt x="150" y="294"/>
                </a:lnTo>
                <a:lnTo>
                  <a:pt x="144" y="264"/>
                </a:lnTo>
                <a:lnTo>
                  <a:pt x="150" y="252"/>
                </a:lnTo>
                <a:lnTo>
                  <a:pt x="168" y="240"/>
                </a:lnTo>
                <a:lnTo>
                  <a:pt x="162" y="228"/>
                </a:lnTo>
                <a:lnTo>
                  <a:pt x="150" y="228"/>
                </a:lnTo>
                <a:lnTo>
                  <a:pt x="144" y="210"/>
                </a:lnTo>
                <a:lnTo>
                  <a:pt x="156" y="192"/>
                </a:lnTo>
                <a:lnTo>
                  <a:pt x="162" y="168"/>
                </a:lnTo>
                <a:lnTo>
                  <a:pt x="174" y="156"/>
                </a:lnTo>
                <a:lnTo>
                  <a:pt x="186" y="162"/>
                </a:lnTo>
                <a:lnTo>
                  <a:pt x="198" y="150"/>
                </a:lnTo>
                <a:lnTo>
                  <a:pt x="216" y="132"/>
                </a:lnTo>
                <a:lnTo>
                  <a:pt x="222" y="126"/>
                </a:lnTo>
                <a:lnTo>
                  <a:pt x="228" y="120"/>
                </a:lnTo>
                <a:lnTo>
                  <a:pt x="240" y="90"/>
                </a:lnTo>
                <a:lnTo>
                  <a:pt x="246" y="84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8" name="Freeform 22">
            <a:hlinkClick r:id="rId20"/>
          </p:cNvPr>
          <p:cNvSpPr>
            <a:spLocks/>
          </p:cNvSpPr>
          <p:nvPr/>
        </p:nvSpPr>
        <p:spPr bwMode="auto">
          <a:xfrm>
            <a:off x="2282404" y="3946330"/>
            <a:ext cx="406626" cy="536261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168" y="132"/>
              </a:cxn>
              <a:cxn ang="0">
                <a:pos x="162" y="138"/>
              </a:cxn>
              <a:cxn ang="0">
                <a:pos x="150" y="150"/>
              </a:cxn>
              <a:cxn ang="0">
                <a:pos x="138" y="156"/>
              </a:cxn>
              <a:cxn ang="0">
                <a:pos x="126" y="162"/>
              </a:cxn>
              <a:cxn ang="0">
                <a:pos x="120" y="174"/>
              </a:cxn>
              <a:cxn ang="0">
                <a:pos x="108" y="186"/>
              </a:cxn>
              <a:cxn ang="0">
                <a:pos x="102" y="192"/>
              </a:cxn>
              <a:cxn ang="0">
                <a:pos x="90" y="186"/>
              </a:cxn>
              <a:cxn ang="0">
                <a:pos x="84" y="198"/>
              </a:cxn>
              <a:cxn ang="0">
                <a:pos x="78" y="204"/>
              </a:cxn>
              <a:cxn ang="0">
                <a:pos x="60" y="210"/>
              </a:cxn>
              <a:cxn ang="0">
                <a:pos x="48" y="192"/>
              </a:cxn>
              <a:cxn ang="0">
                <a:pos x="36" y="174"/>
              </a:cxn>
              <a:cxn ang="0">
                <a:pos x="12" y="168"/>
              </a:cxn>
              <a:cxn ang="0">
                <a:pos x="12" y="156"/>
              </a:cxn>
              <a:cxn ang="0">
                <a:pos x="12" y="144"/>
              </a:cxn>
              <a:cxn ang="0">
                <a:pos x="18" y="138"/>
              </a:cxn>
              <a:cxn ang="0">
                <a:pos x="18" y="120"/>
              </a:cxn>
              <a:cxn ang="0">
                <a:pos x="24" y="108"/>
              </a:cxn>
              <a:cxn ang="0">
                <a:pos x="24" y="90"/>
              </a:cxn>
              <a:cxn ang="0">
                <a:pos x="0" y="84"/>
              </a:cxn>
              <a:cxn ang="0">
                <a:pos x="6" y="72"/>
              </a:cxn>
              <a:cxn ang="0">
                <a:pos x="6" y="54"/>
              </a:cxn>
              <a:cxn ang="0">
                <a:pos x="12" y="48"/>
              </a:cxn>
              <a:cxn ang="0">
                <a:pos x="30" y="48"/>
              </a:cxn>
              <a:cxn ang="0">
                <a:pos x="36" y="36"/>
              </a:cxn>
              <a:cxn ang="0">
                <a:pos x="48" y="42"/>
              </a:cxn>
              <a:cxn ang="0">
                <a:pos x="54" y="36"/>
              </a:cxn>
              <a:cxn ang="0">
                <a:pos x="66" y="42"/>
              </a:cxn>
              <a:cxn ang="0">
                <a:pos x="78" y="36"/>
              </a:cxn>
              <a:cxn ang="0">
                <a:pos x="90" y="24"/>
              </a:cxn>
              <a:cxn ang="0">
                <a:pos x="96" y="6"/>
              </a:cxn>
              <a:cxn ang="0">
                <a:pos x="102" y="0"/>
              </a:cxn>
              <a:cxn ang="0">
                <a:pos x="114" y="0"/>
              </a:cxn>
              <a:cxn ang="0">
                <a:pos x="126" y="0"/>
              </a:cxn>
              <a:cxn ang="0">
                <a:pos x="138" y="0"/>
              </a:cxn>
              <a:cxn ang="0">
                <a:pos x="150" y="0"/>
              </a:cxn>
              <a:cxn ang="0">
                <a:pos x="156" y="12"/>
              </a:cxn>
              <a:cxn ang="0">
                <a:pos x="168" y="12"/>
              </a:cxn>
              <a:cxn ang="0">
                <a:pos x="162" y="24"/>
              </a:cxn>
              <a:cxn ang="0">
                <a:pos x="162" y="36"/>
              </a:cxn>
              <a:cxn ang="0">
                <a:pos x="162" y="42"/>
              </a:cxn>
              <a:cxn ang="0">
                <a:pos x="156" y="54"/>
              </a:cxn>
              <a:cxn ang="0">
                <a:pos x="156" y="60"/>
              </a:cxn>
              <a:cxn ang="0">
                <a:pos x="156" y="66"/>
              </a:cxn>
              <a:cxn ang="0">
                <a:pos x="162" y="72"/>
              </a:cxn>
              <a:cxn ang="0">
                <a:pos x="156" y="72"/>
              </a:cxn>
              <a:cxn ang="0">
                <a:pos x="156" y="84"/>
              </a:cxn>
              <a:cxn ang="0">
                <a:pos x="156" y="90"/>
              </a:cxn>
              <a:cxn ang="0">
                <a:pos x="156" y="90"/>
              </a:cxn>
              <a:cxn ang="0">
                <a:pos x="168" y="126"/>
              </a:cxn>
            </a:cxnLst>
            <a:rect l="0" t="0" r="r" b="b"/>
            <a:pathLst>
              <a:path w="168" h="210">
                <a:moveTo>
                  <a:pt x="168" y="126"/>
                </a:moveTo>
                <a:lnTo>
                  <a:pt x="168" y="132"/>
                </a:lnTo>
                <a:lnTo>
                  <a:pt x="162" y="138"/>
                </a:lnTo>
                <a:lnTo>
                  <a:pt x="150" y="150"/>
                </a:lnTo>
                <a:lnTo>
                  <a:pt x="138" y="156"/>
                </a:lnTo>
                <a:lnTo>
                  <a:pt x="126" y="162"/>
                </a:lnTo>
                <a:lnTo>
                  <a:pt x="120" y="174"/>
                </a:lnTo>
                <a:lnTo>
                  <a:pt x="108" y="186"/>
                </a:lnTo>
                <a:lnTo>
                  <a:pt x="102" y="192"/>
                </a:lnTo>
                <a:lnTo>
                  <a:pt x="90" y="186"/>
                </a:lnTo>
                <a:lnTo>
                  <a:pt x="84" y="198"/>
                </a:lnTo>
                <a:lnTo>
                  <a:pt x="78" y="204"/>
                </a:lnTo>
                <a:lnTo>
                  <a:pt x="60" y="210"/>
                </a:lnTo>
                <a:lnTo>
                  <a:pt x="48" y="192"/>
                </a:lnTo>
                <a:lnTo>
                  <a:pt x="36" y="174"/>
                </a:lnTo>
                <a:lnTo>
                  <a:pt x="12" y="168"/>
                </a:lnTo>
                <a:lnTo>
                  <a:pt x="12" y="156"/>
                </a:lnTo>
                <a:lnTo>
                  <a:pt x="12" y="144"/>
                </a:lnTo>
                <a:lnTo>
                  <a:pt x="18" y="138"/>
                </a:lnTo>
                <a:lnTo>
                  <a:pt x="18" y="120"/>
                </a:lnTo>
                <a:lnTo>
                  <a:pt x="24" y="108"/>
                </a:lnTo>
                <a:lnTo>
                  <a:pt x="24" y="90"/>
                </a:lnTo>
                <a:lnTo>
                  <a:pt x="0" y="84"/>
                </a:lnTo>
                <a:lnTo>
                  <a:pt x="6" y="72"/>
                </a:lnTo>
                <a:lnTo>
                  <a:pt x="6" y="54"/>
                </a:lnTo>
                <a:lnTo>
                  <a:pt x="12" y="48"/>
                </a:lnTo>
                <a:lnTo>
                  <a:pt x="30" y="48"/>
                </a:lnTo>
                <a:lnTo>
                  <a:pt x="36" y="36"/>
                </a:lnTo>
                <a:lnTo>
                  <a:pt x="48" y="42"/>
                </a:lnTo>
                <a:lnTo>
                  <a:pt x="54" y="36"/>
                </a:lnTo>
                <a:lnTo>
                  <a:pt x="66" y="42"/>
                </a:lnTo>
                <a:lnTo>
                  <a:pt x="78" y="36"/>
                </a:lnTo>
                <a:lnTo>
                  <a:pt x="90" y="24"/>
                </a:lnTo>
                <a:lnTo>
                  <a:pt x="96" y="6"/>
                </a:lnTo>
                <a:lnTo>
                  <a:pt x="102" y="0"/>
                </a:lnTo>
                <a:lnTo>
                  <a:pt x="114" y="0"/>
                </a:lnTo>
                <a:lnTo>
                  <a:pt x="126" y="0"/>
                </a:lnTo>
                <a:lnTo>
                  <a:pt x="138" y="0"/>
                </a:lnTo>
                <a:lnTo>
                  <a:pt x="150" y="0"/>
                </a:lnTo>
                <a:lnTo>
                  <a:pt x="156" y="12"/>
                </a:lnTo>
                <a:lnTo>
                  <a:pt x="168" y="12"/>
                </a:lnTo>
                <a:lnTo>
                  <a:pt x="162" y="24"/>
                </a:lnTo>
                <a:lnTo>
                  <a:pt x="162" y="36"/>
                </a:lnTo>
                <a:lnTo>
                  <a:pt x="162" y="42"/>
                </a:lnTo>
                <a:lnTo>
                  <a:pt x="156" y="54"/>
                </a:lnTo>
                <a:lnTo>
                  <a:pt x="156" y="60"/>
                </a:lnTo>
                <a:lnTo>
                  <a:pt x="156" y="66"/>
                </a:lnTo>
                <a:lnTo>
                  <a:pt x="162" y="72"/>
                </a:lnTo>
                <a:lnTo>
                  <a:pt x="156" y="72"/>
                </a:lnTo>
                <a:lnTo>
                  <a:pt x="156" y="84"/>
                </a:lnTo>
                <a:lnTo>
                  <a:pt x="156" y="90"/>
                </a:lnTo>
                <a:lnTo>
                  <a:pt x="156" y="90"/>
                </a:lnTo>
                <a:lnTo>
                  <a:pt x="16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9" name="Freeform 21">
            <a:hlinkClick r:id="rId20"/>
          </p:cNvPr>
          <p:cNvSpPr>
            <a:spLocks/>
          </p:cNvSpPr>
          <p:nvPr/>
        </p:nvSpPr>
        <p:spPr bwMode="auto">
          <a:xfrm>
            <a:off x="2442151" y="4084226"/>
            <a:ext cx="668028" cy="842696"/>
          </a:xfrm>
          <a:custGeom>
            <a:avLst/>
            <a:gdLst/>
            <a:ahLst/>
            <a:cxnLst>
              <a:cxn ang="0">
                <a:pos x="186" y="54"/>
              </a:cxn>
              <a:cxn ang="0">
                <a:pos x="210" y="36"/>
              </a:cxn>
              <a:cxn ang="0">
                <a:pos x="234" y="6"/>
              </a:cxn>
              <a:cxn ang="0">
                <a:pos x="258" y="12"/>
              </a:cxn>
              <a:cxn ang="0">
                <a:pos x="270" y="30"/>
              </a:cxn>
              <a:cxn ang="0">
                <a:pos x="264" y="42"/>
              </a:cxn>
              <a:cxn ang="0">
                <a:pos x="276" y="54"/>
              </a:cxn>
              <a:cxn ang="0">
                <a:pos x="270" y="66"/>
              </a:cxn>
              <a:cxn ang="0">
                <a:pos x="276" y="78"/>
              </a:cxn>
              <a:cxn ang="0">
                <a:pos x="264" y="84"/>
              </a:cxn>
              <a:cxn ang="0">
                <a:pos x="264" y="96"/>
              </a:cxn>
              <a:cxn ang="0">
                <a:pos x="258" y="102"/>
              </a:cxn>
              <a:cxn ang="0">
                <a:pos x="246" y="108"/>
              </a:cxn>
              <a:cxn ang="0">
                <a:pos x="246" y="120"/>
              </a:cxn>
              <a:cxn ang="0">
                <a:pos x="246" y="120"/>
              </a:cxn>
              <a:cxn ang="0">
                <a:pos x="246" y="126"/>
              </a:cxn>
              <a:cxn ang="0">
                <a:pos x="234" y="138"/>
              </a:cxn>
              <a:cxn ang="0">
                <a:pos x="246" y="150"/>
              </a:cxn>
              <a:cxn ang="0">
                <a:pos x="234" y="162"/>
              </a:cxn>
              <a:cxn ang="0">
                <a:pos x="222" y="180"/>
              </a:cxn>
              <a:cxn ang="0">
                <a:pos x="204" y="180"/>
              </a:cxn>
              <a:cxn ang="0">
                <a:pos x="186" y="162"/>
              </a:cxn>
              <a:cxn ang="0">
                <a:pos x="162" y="156"/>
              </a:cxn>
              <a:cxn ang="0">
                <a:pos x="156" y="156"/>
              </a:cxn>
              <a:cxn ang="0">
                <a:pos x="144" y="168"/>
              </a:cxn>
              <a:cxn ang="0">
                <a:pos x="144" y="186"/>
              </a:cxn>
              <a:cxn ang="0">
                <a:pos x="132" y="186"/>
              </a:cxn>
              <a:cxn ang="0">
                <a:pos x="132" y="204"/>
              </a:cxn>
              <a:cxn ang="0">
                <a:pos x="138" y="210"/>
              </a:cxn>
              <a:cxn ang="0">
                <a:pos x="138" y="222"/>
              </a:cxn>
              <a:cxn ang="0">
                <a:pos x="132" y="234"/>
              </a:cxn>
              <a:cxn ang="0">
                <a:pos x="114" y="240"/>
              </a:cxn>
              <a:cxn ang="0">
                <a:pos x="120" y="252"/>
              </a:cxn>
              <a:cxn ang="0">
                <a:pos x="126" y="270"/>
              </a:cxn>
              <a:cxn ang="0">
                <a:pos x="120" y="282"/>
              </a:cxn>
              <a:cxn ang="0">
                <a:pos x="132" y="294"/>
              </a:cxn>
              <a:cxn ang="0">
                <a:pos x="114" y="288"/>
              </a:cxn>
              <a:cxn ang="0">
                <a:pos x="108" y="300"/>
              </a:cxn>
              <a:cxn ang="0">
                <a:pos x="108" y="312"/>
              </a:cxn>
              <a:cxn ang="0">
                <a:pos x="102" y="330"/>
              </a:cxn>
              <a:cxn ang="0">
                <a:pos x="84" y="318"/>
              </a:cxn>
              <a:cxn ang="0">
                <a:pos x="72" y="300"/>
              </a:cxn>
              <a:cxn ang="0">
                <a:pos x="54" y="288"/>
              </a:cxn>
              <a:cxn ang="0">
                <a:pos x="36" y="264"/>
              </a:cxn>
              <a:cxn ang="0">
                <a:pos x="36" y="240"/>
              </a:cxn>
              <a:cxn ang="0">
                <a:pos x="48" y="204"/>
              </a:cxn>
              <a:cxn ang="0">
                <a:pos x="30" y="204"/>
              </a:cxn>
              <a:cxn ang="0">
                <a:pos x="12" y="204"/>
              </a:cxn>
              <a:cxn ang="0">
                <a:pos x="0" y="186"/>
              </a:cxn>
              <a:cxn ang="0">
                <a:pos x="24" y="168"/>
              </a:cxn>
              <a:cxn ang="0">
                <a:pos x="36" y="144"/>
              </a:cxn>
              <a:cxn ang="0">
                <a:pos x="42" y="126"/>
              </a:cxn>
              <a:cxn ang="0">
                <a:pos x="66" y="102"/>
              </a:cxn>
              <a:cxn ang="0">
                <a:pos x="102" y="96"/>
              </a:cxn>
              <a:cxn ang="0">
                <a:pos x="120" y="84"/>
              </a:cxn>
              <a:cxn ang="0">
                <a:pos x="150" y="72"/>
              </a:cxn>
              <a:cxn ang="0">
                <a:pos x="186" y="72"/>
              </a:cxn>
            </a:cxnLst>
            <a:rect l="0" t="0" r="r" b="b"/>
            <a:pathLst>
              <a:path w="276" h="330">
                <a:moveTo>
                  <a:pt x="186" y="72"/>
                </a:moveTo>
                <a:lnTo>
                  <a:pt x="186" y="54"/>
                </a:lnTo>
                <a:lnTo>
                  <a:pt x="204" y="54"/>
                </a:lnTo>
                <a:lnTo>
                  <a:pt x="210" y="36"/>
                </a:lnTo>
                <a:lnTo>
                  <a:pt x="216" y="24"/>
                </a:lnTo>
                <a:lnTo>
                  <a:pt x="234" y="6"/>
                </a:lnTo>
                <a:lnTo>
                  <a:pt x="234" y="0"/>
                </a:lnTo>
                <a:lnTo>
                  <a:pt x="258" y="12"/>
                </a:lnTo>
                <a:lnTo>
                  <a:pt x="264" y="18"/>
                </a:lnTo>
                <a:lnTo>
                  <a:pt x="270" y="30"/>
                </a:lnTo>
                <a:lnTo>
                  <a:pt x="264" y="36"/>
                </a:lnTo>
                <a:lnTo>
                  <a:pt x="264" y="42"/>
                </a:lnTo>
                <a:lnTo>
                  <a:pt x="270" y="48"/>
                </a:lnTo>
                <a:lnTo>
                  <a:pt x="276" y="54"/>
                </a:lnTo>
                <a:lnTo>
                  <a:pt x="270" y="60"/>
                </a:lnTo>
                <a:lnTo>
                  <a:pt x="270" y="66"/>
                </a:lnTo>
                <a:lnTo>
                  <a:pt x="264" y="72"/>
                </a:lnTo>
                <a:lnTo>
                  <a:pt x="276" y="78"/>
                </a:lnTo>
                <a:lnTo>
                  <a:pt x="270" y="84"/>
                </a:lnTo>
                <a:lnTo>
                  <a:pt x="264" y="84"/>
                </a:lnTo>
                <a:lnTo>
                  <a:pt x="258" y="90"/>
                </a:lnTo>
                <a:lnTo>
                  <a:pt x="264" y="96"/>
                </a:lnTo>
                <a:lnTo>
                  <a:pt x="264" y="90"/>
                </a:lnTo>
                <a:lnTo>
                  <a:pt x="258" y="102"/>
                </a:lnTo>
                <a:lnTo>
                  <a:pt x="264" y="108"/>
                </a:lnTo>
                <a:lnTo>
                  <a:pt x="246" y="108"/>
                </a:lnTo>
                <a:lnTo>
                  <a:pt x="246" y="114"/>
                </a:lnTo>
                <a:lnTo>
                  <a:pt x="246" y="120"/>
                </a:lnTo>
                <a:lnTo>
                  <a:pt x="240" y="120"/>
                </a:lnTo>
                <a:lnTo>
                  <a:pt x="246" y="120"/>
                </a:lnTo>
                <a:lnTo>
                  <a:pt x="240" y="126"/>
                </a:lnTo>
                <a:lnTo>
                  <a:pt x="246" y="126"/>
                </a:lnTo>
                <a:lnTo>
                  <a:pt x="234" y="132"/>
                </a:lnTo>
                <a:lnTo>
                  <a:pt x="234" y="138"/>
                </a:lnTo>
                <a:lnTo>
                  <a:pt x="234" y="144"/>
                </a:lnTo>
                <a:lnTo>
                  <a:pt x="246" y="150"/>
                </a:lnTo>
                <a:lnTo>
                  <a:pt x="234" y="156"/>
                </a:lnTo>
                <a:lnTo>
                  <a:pt x="234" y="162"/>
                </a:lnTo>
                <a:lnTo>
                  <a:pt x="222" y="168"/>
                </a:lnTo>
                <a:lnTo>
                  <a:pt x="222" y="180"/>
                </a:lnTo>
                <a:lnTo>
                  <a:pt x="210" y="180"/>
                </a:lnTo>
                <a:lnTo>
                  <a:pt x="204" y="180"/>
                </a:lnTo>
                <a:lnTo>
                  <a:pt x="198" y="168"/>
                </a:lnTo>
                <a:lnTo>
                  <a:pt x="186" y="162"/>
                </a:lnTo>
                <a:lnTo>
                  <a:pt x="174" y="156"/>
                </a:lnTo>
                <a:lnTo>
                  <a:pt x="162" y="156"/>
                </a:lnTo>
                <a:lnTo>
                  <a:pt x="162" y="156"/>
                </a:lnTo>
                <a:lnTo>
                  <a:pt x="156" y="156"/>
                </a:lnTo>
                <a:lnTo>
                  <a:pt x="150" y="162"/>
                </a:lnTo>
                <a:lnTo>
                  <a:pt x="144" y="168"/>
                </a:lnTo>
                <a:lnTo>
                  <a:pt x="144" y="174"/>
                </a:lnTo>
                <a:lnTo>
                  <a:pt x="144" y="186"/>
                </a:lnTo>
                <a:lnTo>
                  <a:pt x="138" y="186"/>
                </a:lnTo>
                <a:lnTo>
                  <a:pt x="132" y="186"/>
                </a:lnTo>
                <a:lnTo>
                  <a:pt x="132" y="192"/>
                </a:lnTo>
                <a:lnTo>
                  <a:pt x="132" y="204"/>
                </a:lnTo>
                <a:lnTo>
                  <a:pt x="138" y="204"/>
                </a:lnTo>
                <a:lnTo>
                  <a:pt x="138" y="210"/>
                </a:lnTo>
                <a:lnTo>
                  <a:pt x="132" y="210"/>
                </a:lnTo>
                <a:lnTo>
                  <a:pt x="138" y="222"/>
                </a:lnTo>
                <a:lnTo>
                  <a:pt x="138" y="234"/>
                </a:lnTo>
                <a:lnTo>
                  <a:pt x="132" y="234"/>
                </a:lnTo>
                <a:lnTo>
                  <a:pt x="120" y="240"/>
                </a:lnTo>
                <a:lnTo>
                  <a:pt x="114" y="240"/>
                </a:lnTo>
                <a:lnTo>
                  <a:pt x="114" y="246"/>
                </a:lnTo>
                <a:lnTo>
                  <a:pt x="120" y="252"/>
                </a:lnTo>
                <a:lnTo>
                  <a:pt x="126" y="264"/>
                </a:lnTo>
                <a:lnTo>
                  <a:pt x="126" y="270"/>
                </a:lnTo>
                <a:lnTo>
                  <a:pt x="120" y="276"/>
                </a:lnTo>
                <a:lnTo>
                  <a:pt x="120" y="282"/>
                </a:lnTo>
                <a:lnTo>
                  <a:pt x="132" y="288"/>
                </a:lnTo>
                <a:lnTo>
                  <a:pt x="132" y="294"/>
                </a:lnTo>
                <a:lnTo>
                  <a:pt x="120" y="294"/>
                </a:lnTo>
                <a:lnTo>
                  <a:pt x="114" y="288"/>
                </a:lnTo>
                <a:lnTo>
                  <a:pt x="108" y="294"/>
                </a:lnTo>
                <a:lnTo>
                  <a:pt x="108" y="300"/>
                </a:lnTo>
                <a:lnTo>
                  <a:pt x="102" y="306"/>
                </a:lnTo>
                <a:lnTo>
                  <a:pt x="108" y="312"/>
                </a:lnTo>
                <a:lnTo>
                  <a:pt x="102" y="324"/>
                </a:lnTo>
                <a:lnTo>
                  <a:pt x="102" y="330"/>
                </a:lnTo>
                <a:lnTo>
                  <a:pt x="96" y="324"/>
                </a:lnTo>
                <a:lnTo>
                  <a:pt x="84" y="318"/>
                </a:lnTo>
                <a:lnTo>
                  <a:pt x="78" y="306"/>
                </a:lnTo>
                <a:lnTo>
                  <a:pt x="72" y="300"/>
                </a:lnTo>
                <a:lnTo>
                  <a:pt x="66" y="282"/>
                </a:lnTo>
                <a:lnTo>
                  <a:pt x="54" y="288"/>
                </a:lnTo>
                <a:lnTo>
                  <a:pt x="42" y="276"/>
                </a:lnTo>
                <a:lnTo>
                  <a:pt x="36" y="264"/>
                </a:lnTo>
                <a:lnTo>
                  <a:pt x="24" y="246"/>
                </a:lnTo>
                <a:lnTo>
                  <a:pt x="36" y="240"/>
                </a:lnTo>
                <a:lnTo>
                  <a:pt x="42" y="222"/>
                </a:lnTo>
                <a:lnTo>
                  <a:pt x="48" y="204"/>
                </a:lnTo>
                <a:lnTo>
                  <a:pt x="42" y="204"/>
                </a:lnTo>
                <a:lnTo>
                  <a:pt x="30" y="204"/>
                </a:lnTo>
                <a:lnTo>
                  <a:pt x="24" y="204"/>
                </a:lnTo>
                <a:lnTo>
                  <a:pt x="12" y="204"/>
                </a:lnTo>
                <a:lnTo>
                  <a:pt x="0" y="198"/>
                </a:lnTo>
                <a:lnTo>
                  <a:pt x="0" y="186"/>
                </a:lnTo>
                <a:lnTo>
                  <a:pt x="12" y="180"/>
                </a:lnTo>
                <a:lnTo>
                  <a:pt x="24" y="168"/>
                </a:lnTo>
                <a:lnTo>
                  <a:pt x="30" y="156"/>
                </a:lnTo>
                <a:lnTo>
                  <a:pt x="36" y="144"/>
                </a:lnTo>
                <a:lnTo>
                  <a:pt x="36" y="132"/>
                </a:lnTo>
                <a:lnTo>
                  <a:pt x="42" y="126"/>
                </a:lnTo>
                <a:lnTo>
                  <a:pt x="54" y="108"/>
                </a:lnTo>
                <a:lnTo>
                  <a:pt x="66" y="102"/>
                </a:lnTo>
                <a:lnTo>
                  <a:pt x="78" y="102"/>
                </a:lnTo>
                <a:lnTo>
                  <a:pt x="102" y="96"/>
                </a:lnTo>
                <a:lnTo>
                  <a:pt x="96" y="84"/>
                </a:lnTo>
                <a:lnTo>
                  <a:pt x="120" y="84"/>
                </a:lnTo>
                <a:lnTo>
                  <a:pt x="132" y="84"/>
                </a:lnTo>
                <a:lnTo>
                  <a:pt x="150" y="72"/>
                </a:lnTo>
                <a:lnTo>
                  <a:pt x="156" y="66"/>
                </a:lnTo>
                <a:lnTo>
                  <a:pt x="186" y="72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0" name="Freeform 20">
            <a:hlinkClick r:id="rId21"/>
          </p:cNvPr>
          <p:cNvSpPr>
            <a:spLocks/>
          </p:cNvSpPr>
          <p:nvPr/>
        </p:nvSpPr>
        <p:spPr bwMode="auto">
          <a:xfrm>
            <a:off x="2648798" y="3946330"/>
            <a:ext cx="363058" cy="367722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78" y="0"/>
              </a:cxn>
              <a:cxn ang="0">
                <a:pos x="102" y="0"/>
              </a:cxn>
              <a:cxn ang="0">
                <a:pos x="108" y="6"/>
              </a:cxn>
              <a:cxn ang="0">
                <a:pos x="126" y="12"/>
              </a:cxn>
              <a:cxn ang="0">
                <a:pos x="132" y="18"/>
              </a:cxn>
              <a:cxn ang="0">
                <a:pos x="126" y="30"/>
              </a:cxn>
              <a:cxn ang="0">
                <a:pos x="138" y="36"/>
              </a:cxn>
              <a:cxn ang="0">
                <a:pos x="138" y="48"/>
              </a:cxn>
              <a:cxn ang="0">
                <a:pos x="138" y="60"/>
              </a:cxn>
              <a:cxn ang="0">
                <a:pos x="150" y="60"/>
              </a:cxn>
              <a:cxn ang="0">
                <a:pos x="132" y="60"/>
              </a:cxn>
              <a:cxn ang="0">
                <a:pos x="132" y="66"/>
              </a:cxn>
              <a:cxn ang="0">
                <a:pos x="126" y="72"/>
              </a:cxn>
              <a:cxn ang="0">
                <a:pos x="120" y="72"/>
              </a:cxn>
              <a:cxn ang="0">
                <a:pos x="126" y="84"/>
              </a:cxn>
              <a:cxn ang="0">
                <a:pos x="126" y="84"/>
              </a:cxn>
              <a:cxn ang="0">
                <a:pos x="126" y="90"/>
              </a:cxn>
              <a:cxn ang="0">
                <a:pos x="126" y="96"/>
              </a:cxn>
              <a:cxn ang="0">
                <a:pos x="114" y="102"/>
              </a:cxn>
              <a:cxn ang="0">
                <a:pos x="102" y="108"/>
              </a:cxn>
              <a:cxn ang="0">
                <a:pos x="108" y="114"/>
              </a:cxn>
              <a:cxn ang="0">
                <a:pos x="102" y="114"/>
              </a:cxn>
              <a:cxn ang="0">
                <a:pos x="96" y="126"/>
              </a:cxn>
              <a:cxn ang="0">
                <a:pos x="90" y="138"/>
              </a:cxn>
              <a:cxn ang="0">
                <a:pos x="84" y="138"/>
              </a:cxn>
              <a:cxn ang="0">
                <a:pos x="72" y="138"/>
              </a:cxn>
              <a:cxn ang="0">
                <a:pos x="72" y="132"/>
              </a:cxn>
              <a:cxn ang="0">
                <a:pos x="60" y="126"/>
              </a:cxn>
              <a:cxn ang="0">
                <a:pos x="54" y="132"/>
              </a:cxn>
              <a:cxn ang="0">
                <a:pos x="42" y="138"/>
              </a:cxn>
              <a:cxn ang="0">
                <a:pos x="36" y="144"/>
              </a:cxn>
              <a:cxn ang="0">
                <a:pos x="18" y="138"/>
              </a:cxn>
              <a:cxn ang="0">
                <a:pos x="18" y="126"/>
              </a:cxn>
              <a:cxn ang="0">
                <a:pos x="18" y="114"/>
              </a:cxn>
              <a:cxn ang="0">
                <a:pos x="12" y="102"/>
              </a:cxn>
              <a:cxn ang="0">
                <a:pos x="0" y="90"/>
              </a:cxn>
              <a:cxn ang="0">
                <a:pos x="6" y="78"/>
              </a:cxn>
              <a:cxn ang="0">
                <a:pos x="6" y="72"/>
              </a:cxn>
              <a:cxn ang="0">
                <a:pos x="6" y="60"/>
              </a:cxn>
              <a:cxn ang="0">
                <a:pos x="12" y="42"/>
              </a:cxn>
              <a:cxn ang="0">
                <a:pos x="18" y="30"/>
              </a:cxn>
              <a:cxn ang="0">
                <a:pos x="24" y="18"/>
              </a:cxn>
              <a:cxn ang="0">
                <a:pos x="36" y="12"/>
              </a:cxn>
              <a:cxn ang="0">
                <a:pos x="60" y="6"/>
              </a:cxn>
            </a:cxnLst>
            <a:rect l="0" t="0" r="r" b="b"/>
            <a:pathLst>
              <a:path w="150" h="144">
                <a:moveTo>
                  <a:pt x="60" y="6"/>
                </a:moveTo>
                <a:lnTo>
                  <a:pt x="78" y="0"/>
                </a:lnTo>
                <a:lnTo>
                  <a:pt x="102" y="0"/>
                </a:lnTo>
                <a:lnTo>
                  <a:pt x="108" y="6"/>
                </a:lnTo>
                <a:lnTo>
                  <a:pt x="126" y="12"/>
                </a:lnTo>
                <a:lnTo>
                  <a:pt x="132" y="18"/>
                </a:lnTo>
                <a:lnTo>
                  <a:pt x="126" y="30"/>
                </a:lnTo>
                <a:lnTo>
                  <a:pt x="138" y="36"/>
                </a:lnTo>
                <a:lnTo>
                  <a:pt x="138" y="48"/>
                </a:lnTo>
                <a:lnTo>
                  <a:pt x="138" y="60"/>
                </a:lnTo>
                <a:lnTo>
                  <a:pt x="150" y="60"/>
                </a:lnTo>
                <a:lnTo>
                  <a:pt x="132" y="60"/>
                </a:lnTo>
                <a:lnTo>
                  <a:pt x="132" y="66"/>
                </a:lnTo>
                <a:lnTo>
                  <a:pt x="126" y="72"/>
                </a:lnTo>
                <a:lnTo>
                  <a:pt x="120" y="72"/>
                </a:lnTo>
                <a:lnTo>
                  <a:pt x="126" y="84"/>
                </a:lnTo>
                <a:lnTo>
                  <a:pt x="126" y="84"/>
                </a:lnTo>
                <a:lnTo>
                  <a:pt x="126" y="90"/>
                </a:lnTo>
                <a:lnTo>
                  <a:pt x="126" y="96"/>
                </a:lnTo>
                <a:lnTo>
                  <a:pt x="114" y="102"/>
                </a:lnTo>
                <a:lnTo>
                  <a:pt x="102" y="108"/>
                </a:lnTo>
                <a:lnTo>
                  <a:pt x="108" y="114"/>
                </a:lnTo>
                <a:lnTo>
                  <a:pt x="102" y="114"/>
                </a:lnTo>
                <a:lnTo>
                  <a:pt x="96" y="126"/>
                </a:lnTo>
                <a:lnTo>
                  <a:pt x="90" y="138"/>
                </a:lnTo>
                <a:lnTo>
                  <a:pt x="84" y="138"/>
                </a:lnTo>
                <a:lnTo>
                  <a:pt x="72" y="138"/>
                </a:lnTo>
                <a:lnTo>
                  <a:pt x="72" y="132"/>
                </a:lnTo>
                <a:lnTo>
                  <a:pt x="60" y="126"/>
                </a:lnTo>
                <a:lnTo>
                  <a:pt x="54" y="132"/>
                </a:lnTo>
                <a:lnTo>
                  <a:pt x="42" y="138"/>
                </a:lnTo>
                <a:lnTo>
                  <a:pt x="36" y="144"/>
                </a:lnTo>
                <a:lnTo>
                  <a:pt x="18" y="138"/>
                </a:lnTo>
                <a:lnTo>
                  <a:pt x="18" y="126"/>
                </a:lnTo>
                <a:lnTo>
                  <a:pt x="18" y="114"/>
                </a:lnTo>
                <a:lnTo>
                  <a:pt x="12" y="102"/>
                </a:lnTo>
                <a:lnTo>
                  <a:pt x="0" y="90"/>
                </a:lnTo>
                <a:lnTo>
                  <a:pt x="6" y="78"/>
                </a:lnTo>
                <a:lnTo>
                  <a:pt x="6" y="72"/>
                </a:lnTo>
                <a:lnTo>
                  <a:pt x="6" y="60"/>
                </a:lnTo>
                <a:lnTo>
                  <a:pt x="12" y="42"/>
                </a:lnTo>
                <a:lnTo>
                  <a:pt x="18" y="30"/>
                </a:lnTo>
                <a:lnTo>
                  <a:pt x="24" y="18"/>
                </a:lnTo>
                <a:lnTo>
                  <a:pt x="36" y="12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1" name="Freeform 19">
            <a:hlinkClick r:id="rId22"/>
          </p:cNvPr>
          <p:cNvSpPr>
            <a:spLocks/>
          </p:cNvSpPr>
          <p:nvPr/>
        </p:nvSpPr>
        <p:spPr bwMode="auto">
          <a:xfrm>
            <a:off x="1777458" y="3054321"/>
            <a:ext cx="1408667" cy="949947"/>
          </a:xfrm>
          <a:custGeom>
            <a:avLst/>
            <a:gdLst/>
            <a:ahLst/>
            <a:cxnLst>
              <a:cxn ang="0">
                <a:pos x="366" y="360"/>
              </a:cxn>
              <a:cxn ang="0">
                <a:pos x="390" y="372"/>
              </a:cxn>
              <a:cxn ang="0">
                <a:pos x="420" y="372"/>
              </a:cxn>
              <a:cxn ang="0">
                <a:pos x="444" y="360"/>
              </a:cxn>
              <a:cxn ang="0">
                <a:pos x="456" y="342"/>
              </a:cxn>
              <a:cxn ang="0">
                <a:pos x="438" y="318"/>
              </a:cxn>
              <a:cxn ang="0">
                <a:pos x="456" y="294"/>
              </a:cxn>
              <a:cxn ang="0">
                <a:pos x="486" y="282"/>
              </a:cxn>
              <a:cxn ang="0">
                <a:pos x="510" y="300"/>
              </a:cxn>
              <a:cxn ang="0">
                <a:pos x="546" y="282"/>
              </a:cxn>
              <a:cxn ang="0">
                <a:pos x="558" y="270"/>
              </a:cxn>
              <a:cxn ang="0">
                <a:pos x="576" y="252"/>
              </a:cxn>
              <a:cxn ang="0">
                <a:pos x="540" y="234"/>
              </a:cxn>
              <a:cxn ang="0">
                <a:pos x="504" y="204"/>
              </a:cxn>
              <a:cxn ang="0">
                <a:pos x="462" y="198"/>
              </a:cxn>
              <a:cxn ang="0">
                <a:pos x="432" y="192"/>
              </a:cxn>
              <a:cxn ang="0">
                <a:pos x="402" y="174"/>
              </a:cxn>
              <a:cxn ang="0">
                <a:pos x="378" y="150"/>
              </a:cxn>
              <a:cxn ang="0">
                <a:pos x="354" y="150"/>
              </a:cxn>
              <a:cxn ang="0">
                <a:pos x="324" y="132"/>
              </a:cxn>
              <a:cxn ang="0">
                <a:pos x="306" y="102"/>
              </a:cxn>
              <a:cxn ang="0">
                <a:pos x="282" y="66"/>
              </a:cxn>
              <a:cxn ang="0">
                <a:pos x="252" y="36"/>
              </a:cxn>
              <a:cxn ang="0">
                <a:pos x="204" y="18"/>
              </a:cxn>
              <a:cxn ang="0">
                <a:pos x="174" y="6"/>
              </a:cxn>
              <a:cxn ang="0">
                <a:pos x="162" y="6"/>
              </a:cxn>
              <a:cxn ang="0">
                <a:pos x="156" y="30"/>
              </a:cxn>
              <a:cxn ang="0">
                <a:pos x="132" y="48"/>
              </a:cxn>
              <a:cxn ang="0">
                <a:pos x="108" y="78"/>
              </a:cxn>
              <a:cxn ang="0">
                <a:pos x="90" y="96"/>
              </a:cxn>
              <a:cxn ang="0">
                <a:pos x="84" y="120"/>
              </a:cxn>
              <a:cxn ang="0">
                <a:pos x="84" y="144"/>
              </a:cxn>
              <a:cxn ang="0">
                <a:pos x="66" y="168"/>
              </a:cxn>
              <a:cxn ang="0">
                <a:pos x="54" y="180"/>
              </a:cxn>
              <a:cxn ang="0">
                <a:pos x="24" y="180"/>
              </a:cxn>
              <a:cxn ang="0">
                <a:pos x="12" y="192"/>
              </a:cxn>
              <a:cxn ang="0">
                <a:pos x="24" y="210"/>
              </a:cxn>
              <a:cxn ang="0">
                <a:pos x="0" y="222"/>
              </a:cxn>
              <a:cxn ang="0">
                <a:pos x="6" y="228"/>
              </a:cxn>
              <a:cxn ang="0">
                <a:pos x="12" y="246"/>
              </a:cxn>
              <a:cxn ang="0">
                <a:pos x="18" y="246"/>
              </a:cxn>
              <a:cxn ang="0">
                <a:pos x="42" y="222"/>
              </a:cxn>
              <a:cxn ang="0">
                <a:pos x="72" y="234"/>
              </a:cxn>
              <a:cxn ang="0">
                <a:pos x="102" y="204"/>
              </a:cxn>
              <a:cxn ang="0">
                <a:pos x="138" y="192"/>
              </a:cxn>
              <a:cxn ang="0">
                <a:pos x="150" y="174"/>
              </a:cxn>
              <a:cxn ang="0">
                <a:pos x="168" y="162"/>
              </a:cxn>
              <a:cxn ang="0">
                <a:pos x="198" y="180"/>
              </a:cxn>
              <a:cxn ang="0">
                <a:pos x="222" y="198"/>
              </a:cxn>
              <a:cxn ang="0">
                <a:pos x="252" y="204"/>
              </a:cxn>
              <a:cxn ang="0">
                <a:pos x="252" y="222"/>
              </a:cxn>
              <a:cxn ang="0">
                <a:pos x="264" y="246"/>
              </a:cxn>
              <a:cxn ang="0">
                <a:pos x="264" y="264"/>
              </a:cxn>
              <a:cxn ang="0">
                <a:pos x="258" y="276"/>
              </a:cxn>
              <a:cxn ang="0">
                <a:pos x="264" y="288"/>
              </a:cxn>
              <a:cxn ang="0">
                <a:pos x="258" y="306"/>
              </a:cxn>
              <a:cxn ang="0">
                <a:pos x="282" y="318"/>
              </a:cxn>
              <a:cxn ang="0">
                <a:pos x="294" y="330"/>
              </a:cxn>
              <a:cxn ang="0">
                <a:pos x="312" y="354"/>
              </a:cxn>
              <a:cxn ang="0">
                <a:pos x="372" y="348"/>
              </a:cxn>
            </a:cxnLst>
            <a:rect l="0" t="0" r="r" b="b"/>
            <a:pathLst>
              <a:path w="582" h="372">
                <a:moveTo>
                  <a:pt x="348" y="360"/>
                </a:moveTo>
                <a:lnTo>
                  <a:pt x="366" y="360"/>
                </a:lnTo>
                <a:lnTo>
                  <a:pt x="378" y="372"/>
                </a:lnTo>
                <a:lnTo>
                  <a:pt x="390" y="372"/>
                </a:lnTo>
                <a:lnTo>
                  <a:pt x="408" y="372"/>
                </a:lnTo>
                <a:lnTo>
                  <a:pt x="420" y="372"/>
                </a:lnTo>
                <a:lnTo>
                  <a:pt x="432" y="366"/>
                </a:lnTo>
                <a:lnTo>
                  <a:pt x="444" y="360"/>
                </a:lnTo>
                <a:lnTo>
                  <a:pt x="462" y="348"/>
                </a:lnTo>
                <a:lnTo>
                  <a:pt x="456" y="342"/>
                </a:lnTo>
                <a:lnTo>
                  <a:pt x="444" y="336"/>
                </a:lnTo>
                <a:lnTo>
                  <a:pt x="438" y="318"/>
                </a:lnTo>
                <a:lnTo>
                  <a:pt x="444" y="306"/>
                </a:lnTo>
                <a:lnTo>
                  <a:pt x="456" y="294"/>
                </a:lnTo>
                <a:lnTo>
                  <a:pt x="474" y="282"/>
                </a:lnTo>
                <a:lnTo>
                  <a:pt x="486" y="282"/>
                </a:lnTo>
                <a:lnTo>
                  <a:pt x="498" y="288"/>
                </a:lnTo>
                <a:lnTo>
                  <a:pt x="510" y="300"/>
                </a:lnTo>
                <a:lnTo>
                  <a:pt x="534" y="300"/>
                </a:lnTo>
                <a:lnTo>
                  <a:pt x="546" y="282"/>
                </a:lnTo>
                <a:lnTo>
                  <a:pt x="552" y="276"/>
                </a:lnTo>
                <a:lnTo>
                  <a:pt x="558" y="270"/>
                </a:lnTo>
                <a:lnTo>
                  <a:pt x="582" y="246"/>
                </a:lnTo>
                <a:lnTo>
                  <a:pt x="576" y="252"/>
                </a:lnTo>
                <a:lnTo>
                  <a:pt x="558" y="246"/>
                </a:lnTo>
                <a:lnTo>
                  <a:pt x="540" y="234"/>
                </a:lnTo>
                <a:lnTo>
                  <a:pt x="522" y="216"/>
                </a:lnTo>
                <a:lnTo>
                  <a:pt x="504" y="204"/>
                </a:lnTo>
                <a:lnTo>
                  <a:pt x="480" y="216"/>
                </a:lnTo>
                <a:lnTo>
                  <a:pt x="462" y="198"/>
                </a:lnTo>
                <a:lnTo>
                  <a:pt x="444" y="180"/>
                </a:lnTo>
                <a:lnTo>
                  <a:pt x="432" y="192"/>
                </a:lnTo>
                <a:lnTo>
                  <a:pt x="414" y="186"/>
                </a:lnTo>
                <a:lnTo>
                  <a:pt x="402" y="174"/>
                </a:lnTo>
                <a:lnTo>
                  <a:pt x="396" y="162"/>
                </a:lnTo>
                <a:lnTo>
                  <a:pt x="378" y="150"/>
                </a:lnTo>
                <a:lnTo>
                  <a:pt x="366" y="144"/>
                </a:lnTo>
                <a:lnTo>
                  <a:pt x="354" y="150"/>
                </a:lnTo>
                <a:lnTo>
                  <a:pt x="336" y="144"/>
                </a:lnTo>
                <a:lnTo>
                  <a:pt x="324" y="132"/>
                </a:lnTo>
                <a:lnTo>
                  <a:pt x="318" y="114"/>
                </a:lnTo>
                <a:lnTo>
                  <a:pt x="306" y="102"/>
                </a:lnTo>
                <a:lnTo>
                  <a:pt x="294" y="84"/>
                </a:lnTo>
                <a:lnTo>
                  <a:pt x="282" y="66"/>
                </a:lnTo>
                <a:lnTo>
                  <a:pt x="270" y="48"/>
                </a:lnTo>
                <a:lnTo>
                  <a:pt x="252" y="36"/>
                </a:lnTo>
                <a:lnTo>
                  <a:pt x="228" y="30"/>
                </a:lnTo>
                <a:lnTo>
                  <a:pt x="204" y="18"/>
                </a:lnTo>
                <a:lnTo>
                  <a:pt x="192" y="0"/>
                </a:lnTo>
                <a:lnTo>
                  <a:pt x="174" y="6"/>
                </a:lnTo>
                <a:lnTo>
                  <a:pt x="156" y="0"/>
                </a:lnTo>
                <a:lnTo>
                  <a:pt x="162" y="6"/>
                </a:lnTo>
                <a:lnTo>
                  <a:pt x="156" y="18"/>
                </a:lnTo>
                <a:lnTo>
                  <a:pt x="156" y="30"/>
                </a:lnTo>
                <a:lnTo>
                  <a:pt x="150" y="36"/>
                </a:lnTo>
                <a:lnTo>
                  <a:pt x="132" y="48"/>
                </a:lnTo>
                <a:lnTo>
                  <a:pt x="120" y="60"/>
                </a:lnTo>
                <a:lnTo>
                  <a:pt x="108" y="78"/>
                </a:lnTo>
                <a:lnTo>
                  <a:pt x="102" y="90"/>
                </a:lnTo>
                <a:lnTo>
                  <a:pt x="90" y="96"/>
                </a:lnTo>
                <a:lnTo>
                  <a:pt x="90" y="108"/>
                </a:lnTo>
                <a:lnTo>
                  <a:pt x="84" y="120"/>
                </a:lnTo>
                <a:lnTo>
                  <a:pt x="84" y="132"/>
                </a:lnTo>
                <a:lnTo>
                  <a:pt x="84" y="144"/>
                </a:lnTo>
                <a:lnTo>
                  <a:pt x="78" y="156"/>
                </a:lnTo>
                <a:lnTo>
                  <a:pt x="66" y="168"/>
                </a:lnTo>
                <a:lnTo>
                  <a:pt x="60" y="174"/>
                </a:lnTo>
                <a:lnTo>
                  <a:pt x="54" y="180"/>
                </a:lnTo>
                <a:lnTo>
                  <a:pt x="42" y="192"/>
                </a:lnTo>
                <a:lnTo>
                  <a:pt x="24" y="180"/>
                </a:lnTo>
                <a:lnTo>
                  <a:pt x="18" y="186"/>
                </a:lnTo>
                <a:lnTo>
                  <a:pt x="12" y="192"/>
                </a:lnTo>
                <a:lnTo>
                  <a:pt x="6" y="198"/>
                </a:lnTo>
                <a:lnTo>
                  <a:pt x="24" y="210"/>
                </a:lnTo>
                <a:lnTo>
                  <a:pt x="12" y="204"/>
                </a:lnTo>
                <a:lnTo>
                  <a:pt x="0" y="222"/>
                </a:lnTo>
                <a:lnTo>
                  <a:pt x="6" y="222"/>
                </a:lnTo>
                <a:lnTo>
                  <a:pt x="6" y="228"/>
                </a:lnTo>
                <a:lnTo>
                  <a:pt x="6" y="240"/>
                </a:lnTo>
                <a:lnTo>
                  <a:pt x="12" y="246"/>
                </a:lnTo>
                <a:lnTo>
                  <a:pt x="6" y="252"/>
                </a:lnTo>
                <a:lnTo>
                  <a:pt x="18" y="246"/>
                </a:lnTo>
                <a:lnTo>
                  <a:pt x="36" y="234"/>
                </a:lnTo>
                <a:lnTo>
                  <a:pt x="42" y="222"/>
                </a:lnTo>
                <a:lnTo>
                  <a:pt x="60" y="228"/>
                </a:lnTo>
                <a:lnTo>
                  <a:pt x="72" y="234"/>
                </a:lnTo>
                <a:lnTo>
                  <a:pt x="84" y="216"/>
                </a:lnTo>
                <a:lnTo>
                  <a:pt x="102" y="204"/>
                </a:lnTo>
                <a:lnTo>
                  <a:pt x="120" y="198"/>
                </a:lnTo>
                <a:lnTo>
                  <a:pt x="138" y="192"/>
                </a:lnTo>
                <a:lnTo>
                  <a:pt x="144" y="192"/>
                </a:lnTo>
                <a:lnTo>
                  <a:pt x="150" y="174"/>
                </a:lnTo>
                <a:lnTo>
                  <a:pt x="162" y="162"/>
                </a:lnTo>
                <a:lnTo>
                  <a:pt x="168" y="162"/>
                </a:lnTo>
                <a:lnTo>
                  <a:pt x="174" y="168"/>
                </a:lnTo>
                <a:lnTo>
                  <a:pt x="198" y="180"/>
                </a:lnTo>
                <a:lnTo>
                  <a:pt x="216" y="192"/>
                </a:lnTo>
                <a:lnTo>
                  <a:pt x="222" y="198"/>
                </a:lnTo>
                <a:lnTo>
                  <a:pt x="240" y="192"/>
                </a:lnTo>
                <a:lnTo>
                  <a:pt x="252" y="204"/>
                </a:lnTo>
                <a:lnTo>
                  <a:pt x="258" y="216"/>
                </a:lnTo>
                <a:lnTo>
                  <a:pt x="252" y="222"/>
                </a:lnTo>
                <a:lnTo>
                  <a:pt x="252" y="240"/>
                </a:lnTo>
                <a:lnTo>
                  <a:pt x="264" y="246"/>
                </a:lnTo>
                <a:lnTo>
                  <a:pt x="252" y="258"/>
                </a:lnTo>
                <a:lnTo>
                  <a:pt x="264" y="264"/>
                </a:lnTo>
                <a:lnTo>
                  <a:pt x="258" y="270"/>
                </a:lnTo>
                <a:lnTo>
                  <a:pt x="258" y="276"/>
                </a:lnTo>
                <a:lnTo>
                  <a:pt x="264" y="282"/>
                </a:lnTo>
                <a:lnTo>
                  <a:pt x="264" y="288"/>
                </a:lnTo>
                <a:lnTo>
                  <a:pt x="264" y="294"/>
                </a:lnTo>
                <a:lnTo>
                  <a:pt x="258" y="306"/>
                </a:lnTo>
                <a:lnTo>
                  <a:pt x="264" y="312"/>
                </a:lnTo>
                <a:lnTo>
                  <a:pt x="282" y="318"/>
                </a:lnTo>
                <a:lnTo>
                  <a:pt x="288" y="330"/>
                </a:lnTo>
                <a:lnTo>
                  <a:pt x="294" y="330"/>
                </a:lnTo>
                <a:lnTo>
                  <a:pt x="306" y="342"/>
                </a:lnTo>
                <a:lnTo>
                  <a:pt x="312" y="354"/>
                </a:lnTo>
                <a:lnTo>
                  <a:pt x="330" y="354"/>
                </a:lnTo>
                <a:lnTo>
                  <a:pt x="372" y="348"/>
                </a:lnTo>
                <a:lnTo>
                  <a:pt x="348" y="3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2" name="Freeform 18">
            <a:hlinkClick r:id="rId23"/>
          </p:cNvPr>
          <p:cNvSpPr>
            <a:spLocks/>
          </p:cNvSpPr>
          <p:nvPr/>
        </p:nvSpPr>
        <p:spPr bwMode="auto">
          <a:xfrm>
            <a:off x="3520139" y="4390661"/>
            <a:ext cx="275924" cy="490296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60" y="18"/>
              </a:cxn>
              <a:cxn ang="0">
                <a:pos x="60" y="24"/>
              </a:cxn>
              <a:cxn ang="0">
                <a:pos x="66" y="36"/>
              </a:cxn>
              <a:cxn ang="0">
                <a:pos x="72" y="36"/>
              </a:cxn>
              <a:cxn ang="0">
                <a:pos x="84" y="30"/>
              </a:cxn>
              <a:cxn ang="0">
                <a:pos x="96" y="30"/>
              </a:cxn>
              <a:cxn ang="0">
                <a:pos x="102" y="36"/>
              </a:cxn>
              <a:cxn ang="0">
                <a:pos x="102" y="48"/>
              </a:cxn>
              <a:cxn ang="0">
                <a:pos x="108" y="54"/>
              </a:cxn>
              <a:cxn ang="0">
                <a:pos x="108" y="60"/>
              </a:cxn>
              <a:cxn ang="0">
                <a:pos x="108" y="66"/>
              </a:cxn>
              <a:cxn ang="0">
                <a:pos x="108" y="78"/>
              </a:cxn>
              <a:cxn ang="0">
                <a:pos x="108" y="84"/>
              </a:cxn>
              <a:cxn ang="0">
                <a:pos x="102" y="84"/>
              </a:cxn>
              <a:cxn ang="0">
                <a:pos x="102" y="90"/>
              </a:cxn>
              <a:cxn ang="0">
                <a:pos x="108" y="96"/>
              </a:cxn>
              <a:cxn ang="0">
                <a:pos x="108" y="102"/>
              </a:cxn>
              <a:cxn ang="0">
                <a:pos x="108" y="108"/>
              </a:cxn>
              <a:cxn ang="0">
                <a:pos x="108" y="114"/>
              </a:cxn>
              <a:cxn ang="0">
                <a:pos x="114" y="114"/>
              </a:cxn>
              <a:cxn ang="0">
                <a:pos x="108" y="120"/>
              </a:cxn>
              <a:cxn ang="0">
                <a:pos x="108" y="120"/>
              </a:cxn>
              <a:cxn ang="0">
                <a:pos x="108" y="126"/>
              </a:cxn>
              <a:cxn ang="0">
                <a:pos x="102" y="132"/>
              </a:cxn>
              <a:cxn ang="0">
                <a:pos x="102" y="144"/>
              </a:cxn>
              <a:cxn ang="0">
                <a:pos x="96" y="150"/>
              </a:cxn>
              <a:cxn ang="0">
                <a:pos x="102" y="150"/>
              </a:cxn>
              <a:cxn ang="0">
                <a:pos x="90" y="156"/>
              </a:cxn>
              <a:cxn ang="0">
                <a:pos x="90" y="162"/>
              </a:cxn>
              <a:cxn ang="0">
                <a:pos x="90" y="174"/>
              </a:cxn>
              <a:cxn ang="0">
                <a:pos x="84" y="168"/>
              </a:cxn>
              <a:cxn ang="0">
                <a:pos x="84" y="174"/>
              </a:cxn>
              <a:cxn ang="0">
                <a:pos x="72" y="186"/>
              </a:cxn>
              <a:cxn ang="0">
                <a:pos x="60" y="192"/>
              </a:cxn>
              <a:cxn ang="0">
                <a:pos x="42" y="186"/>
              </a:cxn>
              <a:cxn ang="0">
                <a:pos x="36" y="174"/>
              </a:cxn>
              <a:cxn ang="0">
                <a:pos x="36" y="156"/>
              </a:cxn>
              <a:cxn ang="0">
                <a:pos x="30" y="144"/>
              </a:cxn>
              <a:cxn ang="0">
                <a:pos x="24" y="132"/>
              </a:cxn>
              <a:cxn ang="0">
                <a:pos x="18" y="120"/>
              </a:cxn>
              <a:cxn ang="0">
                <a:pos x="18" y="108"/>
              </a:cxn>
              <a:cxn ang="0">
                <a:pos x="6" y="102"/>
              </a:cxn>
              <a:cxn ang="0">
                <a:pos x="6" y="84"/>
              </a:cxn>
              <a:cxn ang="0">
                <a:pos x="0" y="72"/>
              </a:cxn>
              <a:cxn ang="0">
                <a:pos x="0" y="54"/>
              </a:cxn>
              <a:cxn ang="0">
                <a:pos x="12" y="48"/>
              </a:cxn>
              <a:cxn ang="0">
                <a:pos x="18" y="42"/>
              </a:cxn>
              <a:cxn ang="0">
                <a:pos x="24" y="36"/>
              </a:cxn>
              <a:cxn ang="0">
                <a:pos x="36" y="36"/>
              </a:cxn>
              <a:cxn ang="0">
                <a:pos x="36" y="24"/>
              </a:cxn>
              <a:cxn ang="0">
                <a:pos x="54" y="0"/>
              </a:cxn>
            </a:cxnLst>
            <a:rect l="0" t="0" r="r" b="b"/>
            <a:pathLst>
              <a:path w="114" h="192">
                <a:moveTo>
                  <a:pt x="54" y="0"/>
                </a:moveTo>
                <a:lnTo>
                  <a:pt x="60" y="18"/>
                </a:lnTo>
                <a:lnTo>
                  <a:pt x="60" y="24"/>
                </a:lnTo>
                <a:lnTo>
                  <a:pt x="66" y="36"/>
                </a:lnTo>
                <a:lnTo>
                  <a:pt x="72" y="36"/>
                </a:lnTo>
                <a:lnTo>
                  <a:pt x="84" y="30"/>
                </a:lnTo>
                <a:lnTo>
                  <a:pt x="96" y="30"/>
                </a:lnTo>
                <a:lnTo>
                  <a:pt x="102" y="36"/>
                </a:lnTo>
                <a:lnTo>
                  <a:pt x="102" y="48"/>
                </a:lnTo>
                <a:lnTo>
                  <a:pt x="108" y="54"/>
                </a:lnTo>
                <a:lnTo>
                  <a:pt x="108" y="60"/>
                </a:lnTo>
                <a:lnTo>
                  <a:pt x="108" y="66"/>
                </a:lnTo>
                <a:lnTo>
                  <a:pt x="108" y="78"/>
                </a:lnTo>
                <a:lnTo>
                  <a:pt x="108" y="84"/>
                </a:lnTo>
                <a:lnTo>
                  <a:pt x="102" y="84"/>
                </a:lnTo>
                <a:lnTo>
                  <a:pt x="102" y="90"/>
                </a:lnTo>
                <a:lnTo>
                  <a:pt x="108" y="96"/>
                </a:lnTo>
                <a:lnTo>
                  <a:pt x="108" y="102"/>
                </a:lnTo>
                <a:lnTo>
                  <a:pt x="108" y="108"/>
                </a:lnTo>
                <a:lnTo>
                  <a:pt x="108" y="114"/>
                </a:lnTo>
                <a:lnTo>
                  <a:pt x="114" y="114"/>
                </a:lnTo>
                <a:lnTo>
                  <a:pt x="108" y="120"/>
                </a:lnTo>
                <a:lnTo>
                  <a:pt x="108" y="120"/>
                </a:lnTo>
                <a:lnTo>
                  <a:pt x="108" y="126"/>
                </a:lnTo>
                <a:lnTo>
                  <a:pt x="102" y="132"/>
                </a:lnTo>
                <a:lnTo>
                  <a:pt x="102" y="144"/>
                </a:lnTo>
                <a:lnTo>
                  <a:pt x="96" y="150"/>
                </a:lnTo>
                <a:lnTo>
                  <a:pt x="102" y="150"/>
                </a:lnTo>
                <a:lnTo>
                  <a:pt x="90" y="156"/>
                </a:lnTo>
                <a:lnTo>
                  <a:pt x="90" y="162"/>
                </a:lnTo>
                <a:lnTo>
                  <a:pt x="90" y="174"/>
                </a:lnTo>
                <a:lnTo>
                  <a:pt x="84" y="168"/>
                </a:lnTo>
                <a:lnTo>
                  <a:pt x="84" y="174"/>
                </a:lnTo>
                <a:lnTo>
                  <a:pt x="72" y="186"/>
                </a:lnTo>
                <a:lnTo>
                  <a:pt x="60" y="192"/>
                </a:lnTo>
                <a:lnTo>
                  <a:pt x="42" y="186"/>
                </a:lnTo>
                <a:lnTo>
                  <a:pt x="36" y="174"/>
                </a:lnTo>
                <a:lnTo>
                  <a:pt x="36" y="156"/>
                </a:lnTo>
                <a:lnTo>
                  <a:pt x="30" y="144"/>
                </a:lnTo>
                <a:lnTo>
                  <a:pt x="24" y="132"/>
                </a:lnTo>
                <a:lnTo>
                  <a:pt x="18" y="120"/>
                </a:lnTo>
                <a:lnTo>
                  <a:pt x="18" y="108"/>
                </a:lnTo>
                <a:lnTo>
                  <a:pt x="6" y="102"/>
                </a:lnTo>
                <a:lnTo>
                  <a:pt x="6" y="84"/>
                </a:lnTo>
                <a:lnTo>
                  <a:pt x="0" y="72"/>
                </a:lnTo>
                <a:lnTo>
                  <a:pt x="0" y="54"/>
                </a:lnTo>
                <a:lnTo>
                  <a:pt x="12" y="48"/>
                </a:lnTo>
                <a:lnTo>
                  <a:pt x="18" y="42"/>
                </a:lnTo>
                <a:lnTo>
                  <a:pt x="24" y="36"/>
                </a:lnTo>
                <a:lnTo>
                  <a:pt x="36" y="36"/>
                </a:lnTo>
                <a:lnTo>
                  <a:pt x="36" y="24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3" name="Freeform 17">
            <a:hlinkClick r:id="rId24"/>
          </p:cNvPr>
          <p:cNvSpPr>
            <a:spLocks/>
          </p:cNvSpPr>
          <p:nvPr/>
        </p:nvSpPr>
        <p:spPr bwMode="auto">
          <a:xfrm>
            <a:off x="2837589" y="3670539"/>
            <a:ext cx="958475" cy="995912"/>
          </a:xfrm>
          <a:custGeom>
            <a:avLst/>
            <a:gdLst/>
            <a:ahLst/>
            <a:cxnLst>
              <a:cxn ang="0">
                <a:pos x="276" y="66"/>
              </a:cxn>
              <a:cxn ang="0">
                <a:pos x="258" y="78"/>
              </a:cxn>
              <a:cxn ang="0">
                <a:pos x="240" y="84"/>
              </a:cxn>
              <a:cxn ang="0">
                <a:pos x="198" y="60"/>
              </a:cxn>
              <a:cxn ang="0">
                <a:pos x="180" y="42"/>
              </a:cxn>
              <a:cxn ang="0">
                <a:pos x="162" y="18"/>
              </a:cxn>
              <a:cxn ang="0">
                <a:pos x="144" y="6"/>
              </a:cxn>
              <a:cxn ang="0">
                <a:pos x="120" y="0"/>
              </a:cxn>
              <a:cxn ang="0">
                <a:pos x="120" y="12"/>
              </a:cxn>
              <a:cxn ang="0">
                <a:pos x="114" y="18"/>
              </a:cxn>
              <a:cxn ang="0">
                <a:pos x="114" y="36"/>
              </a:cxn>
              <a:cxn ang="0">
                <a:pos x="108" y="54"/>
              </a:cxn>
              <a:cxn ang="0">
                <a:pos x="96" y="60"/>
              </a:cxn>
              <a:cxn ang="0">
                <a:pos x="78" y="54"/>
              </a:cxn>
              <a:cxn ang="0">
                <a:pos x="66" y="48"/>
              </a:cxn>
              <a:cxn ang="0">
                <a:pos x="42" y="42"/>
              </a:cxn>
              <a:cxn ang="0">
                <a:pos x="18" y="48"/>
              </a:cxn>
              <a:cxn ang="0">
                <a:pos x="0" y="60"/>
              </a:cxn>
              <a:cxn ang="0">
                <a:pos x="6" y="66"/>
              </a:cxn>
              <a:cxn ang="0">
                <a:pos x="6" y="72"/>
              </a:cxn>
              <a:cxn ang="0">
                <a:pos x="18" y="78"/>
              </a:cxn>
              <a:cxn ang="0">
                <a:pos x="18" y="90"/>
              </a:cxn>
              <a:cxn ang="0">
                <a:pos x="18" y="102"/>
              </a:cxn>
              <a:cxn ang="0">
                <a:pos x="36" y="108"/>
              </a:cxn>
              <a:cxn ang="0">
                <a:pos x="48" y="120"/>
              </a:cxn>
              <a:cxn ang="0">
                <a:pos x="54" y="138"/>
              </a:cxn>
              <a:cxn ang="0">
                <a:pos x="60" y="144"/>
              </a:cxn>
              <a:cxn ang="0">
                <a:pos x="54" y="156"/>
              </a:cxn>
              <a:cxn ang="0">
                <a:pos x="78" y="162"/>
              </a:cxn>
              <a:cxn ang="0">
                <a:pos x="90" y="174"/>
              </a:cxn>
              <a:cxn ang="0">
                <a:pos x="96" y="186"/>
              </a:cxn>
              <a:cxn ang="0">
                <a:pos x="102" y="204"/>
              </a:cxn>
              <a:cxn ang="0">
                <a:pos x="120" y="216"/>
              </a:cxn>
              <a:cxn ang="0">
                <a:pos x="144" y="228"/>
              </a:cxn>
              <a:cxn ang="0">
                <a:pos x="162" y="240"/>
              </a:cxn>
              <a:cxn ang="0">
                <a:pos x="174" y="246"/>
              </a:cxn>
              <a:cxn ang="0">
                <a:pos x="186" y="252"/>
              </a:cxn>
              <a:cxn ang="0">
                <a:pos x="204" y="264"/>
              </a:cxn>
              <a:cxn ang="0">
                <a:pos x="210" y="276"/>
              </a:cxn>
              <a:cxn ang="0">
                <a:pos x="204" y="288"/>
              </a:cxn>
              <a:cxn ang="0">
                <a:pos x="204" y="294"/>
              </a:cxn>
              <a:cxn ang="0">
                <a:pos x="198" y="300"/>
              </a:cxn>
              <a:cxn ang="0">
                <a:pos x="204" y="312"/>
              </a:cxn>
              <a:cxn ang="0">
                <a:pos x="192" y="330"/>
              </a:cxn>
              <a:cxn ang="0">
                <a:pos x="204" y="336"/>
              </a:cxn>
              <a:cxn ang="0">
                <a:pos x="204" y="342"/>
              </a:cxn>
              <a:cxn ang="0">
                <a:pos x="204" y="360"/>
              </a:cxn>
              <a:cxn ang="0">
                <a:pos x="198" y="378"/>
              </a:cxn>
              <a:cxn ang="0">
                <a:pos x="204" y="390"/>
              </a:cxn>
              <a:cxn ang="0">
                <a:pos x="228" y="360"/>
              </a:cxn>
              <a:cxn ang="0">
                <a:pos x="258" y="330"/>
              </a:cxn>
              <a:cxn ang="0">
                <a:pos x="276" y="342"/>
              </a:cxn>
              <a:cxn ang="0">
                <a:pos x="300" y="318"/>
              </a:cxn>
              <a:cxn ang="0">
                <a:pos x="330" y="300"/>
              </a:cxn>
              <a:cxn ang="0">
                <a:pos x="360" y="282"/>
              </a:cxn>
              <a:cxn ang="0">
                <a:pos x="390" y="258"/>
              </a:cxn>
              <a:cxn ang="0">
                <a:pos x="384" y="216"/>
              </a:cxn>
              <a:cxn ang="0">
                <a:pos x="396" y="186"/>
              </a:cxn>
              <a:cxn ang="0">
                <a:pos x="366" y="150"/>
              </a:cxn>
              <a:cxn ang="0">
                <a:pos x="360" y="108"/>
              </a:cxn>
              <a:cxn ang="0">
                <a:pos x="318" y="114"/>
              </a:cxn>
              <a:cxn ang="0">
                <a:pos x="300" y="102"/>
              </a:cxn>
              <a:cxn ang="0">
                <a:pos x="294" y="66"/>
              </a:cxn>
            </a:cxnLst>
            <a:rect l="0" t="0" r="r" b="b"/>
            <a:pathLst>
              <a:path w="396" h="390">
                <a:moveTo>
                  <a:pt x="294" y="66"/>
                </a:moveTo>
                <a:lnTo>
                  <a:pt x="276" y="66"/>
                </a:lnTo>
                <a:lnTo>
                  <a:pt x="264" y="72"/>
                </a:lnTo>
                <a:lnTo>
                  <a:pt x="258" y="78"/>
                </a:lnTo>
                <a:lnTo>
                  <a:pt x="246" y="84"/>
                </a:lnTo>
                <a:lnTo>
                  <a:pt x="240" y="84"/>
                </a:lnTo>
                <a:lnTo>
                  <a:pt x="216" y="84"/>
                </a:lnTo>
                <a:lnTo>
                  <a:pt x="198" y="60"/>
                </a:lnTo>
                <a:lnTo>
                  <a:pt x="192" y="48"/>
                </a:lnTo>
                <a:lnTo>
                  <a:pt x="180" y="42"/>
                </a:lnTo>
                <a:lnTo>
                  <a:pt x="174" y="30"/>
                </a:lnTo>
                <a:lnTo>
                  <a:pt x="162" y="18"/>
                </a:lnTo>
                <a:lnTo>
                  <a:pt x="150" y="6"/>
                </a:lnTo>
                <a:lnTo>
                  <a:pt x="144" y="6"/>
                </a:lnTo>
                <a:lnTo>
                  <a:pt x="132" y="6"/>
                </a:lnTo>
                <a:lnTo>
                  <a:pt x="120" y="0"/>
                </a:lnTo>
                <a:lnTo>
                  <a:pt x="120" y="6"/>
                </a:lnTo>
                <a:lnTo>
                  <a:pt x="120" y="12"/>
                </a:lnTo>
                <a:lnTo>
                  <a:pt x="114" y="12"/>
                </a:lnTo>
                <a:lnTo>
                  <a:pt x="114" y="18"/>
                </a:lnTo>
                <a:lnTo>
                  <a:pt x="120" y="30"/>
                </a:lnTo>
                <a:lnTo>
                  <a:pt x="114" y="36"/>
                </a:lnTo>
                <a:lnTo>
                  <a:pt x="114" y="48"/>
                </a:lnTo>
                <a:lnTo>
                  <a:pt x="108" y="54"/>
                </a:lnTo>
                <a:lnTo>
                  <a:pt x="102" y="54"/>
                </a:lnTo>
                <a:lnTo>
                  <a:pt x="96" y="60"/>
                </a:lnTo>
                <a:lnTo>
                  <a:pt x="84" y="60"/>
                </a:lnTo>
                <a:lnTo>
                  <a:pt x="78" y="54"/>
                </a:lnTo>
                <a:lnTo>
                  <a:pt x="72" y="54"/>
                </a:lnTo>
                <a:lnTo>
                  <a:pt x="66" y="48"/>
                </a:lnTo>
                <a:lnTo>
                  <a:pt x="60" y="42"/>
                </a:lnTo>
                <a:lnTo>
                  <a:pt x="42" y="42"/>
                </a:lnTo>
                <a:lnTo>
                  <a:pt x="30" y="42"/>
                </a:lnTo>
                <a:lnTo>
                  <a:pt x="18" y="48"/>
                </a:lnTo>
                <a:lnTo>
                  <a:pt x="6" y="54"/>
                </a:lnTo>
                <a:lnTo>
                  <a:pt x="0" y="60"/>
                </a:lnTo>
                <a:lnTo>
                  <a:pt x="6" y="60"/>
                </a:lnTo>
                <a:lnTo>
                  <a:pt x="6" y="66"/>
                </a:lnTo>
                <a:lnTo>
                  <a:pt x="6" y="66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24" y="78"/>
                </a:lnTo>
                <a:lnTo>
                  <a:pt x="18" y="90"/>
                </a:lnTo>
                <a:lnTo>
                  <a:pt x="18" y="96"/>
                </a:lnTo>
                <a:lnTo>
                  <a:pt x="18" y="102"/>
                </a:lnTo>
                <a:lnTo>
                  <a:pt x="24" y="120"/>
                </a:lnTo>
                <a:lnTo>
                  <a:pt x="36" y="108"/>
                </a:lnTo>
                <a:lnTo>
                  <a:pt x="42" y="114"/>
                </a:lnTo>
                <a:lnTo>
                  <a:pt x="48" y="120"/>
                </a:lnTo>
                <a:lnTo>
                  <a:pt x="54" y="126"/>
                </a:lnTo>
                <a:lnTo>
                  <a:pt x="54" y="138"/>
                </a:lnTo>
                <a:lnTo>
                  <a:pt x="48" y="138"/>
                </a:lnTo>
                <a:lnTo>
                  <a:pt x="60" y="144"/>
                </a:lnTo>
                <a:lnTo>
                  <a:pt x="60" y="150"/>
                </a:lnTo>
                <a:lnTo>
                  <a:pt x="54" y="156"/>
                </a:lnTo>
                <a:lnTo>
                  <a:pt x="66" y="162"/>
                </a:lnTo>
                <a:lnTo>
                  <a:pt x="78" y="162"/>
                </a:lnTo>
                <a:lnTo>
                  <a:pt x="84" y="168"/>
                </a:lnTo>
                <a:lnTo>
                  <a:pt x="90" y="174"/>
                </a:lnTo>
                <a:lnTo>
                  <a:pt x="84" y="180"/>
                </a:lnTo>
                <a:lnTo>
                  <a:pt x="96" y="186"/>
                </a:lnTo>
                <a:lnTo>
                  <a:pt x="90" y="198"/>
                </a:lnTo>
                <a:lnTo>
                  <a:pt x="102" y="204"/>
                </a:lnTo>
                <a:lnTo>
                  <a:pt x="108" y="210"/>
                </a:lnTo>
                <a:lnTo>
                  <a:pt x="120" y="216"/>
                </a:lnTo>
                <a:lnTo>
                  <a:pt x="138" y="222"/>
                </a:lnTo>
                <a:lnTo>
                  <a:pt x="144" y="228"/>
                </a:lnTo>
                <a:lnTo>
                  <a:pt x="156" y="234"/>
                </a:lnTo>
                <a:lnTo>
                  <a:pt x="162" y="240"/>
                </a:lnTo>
                <a:lnTo>
                  <a:pt x="168" y="246"/>
                </a:lnTo>
                <a:lnTo>
                  <a:pt x="174" y="246"/>
                </a:lnTo>
                <a:lnTo>
                  <a:pt x="180" y="252"/>
                </a:lnTo>
                <a:lnTo>
                  <a:pt x="186" y="252"/>
                </a:lnTo>
                <a:lnTo>
                  <a:pt x="198" y="252"/>
                </a:lnTo>
                <a:lnTo>
                  <a:pt x="204" y="264"/>
                </a:lnTo>
                <a:lnTo>
                  <a:pt x="204" y="270"/>
                </a:lnTo>
                <a:lnTo>
                  <a:pt x="210" y="276"/>
                </a:lnTo>
                <a:lnTo>
                  <a:pt x="204" y="282"/>
                </a:lnTo>
                <a:lnTo>
                  <a:pt x="204" y="288"/>
                </a:lnTo>
                <a:lnTo>
                  <a:pt x="204" y="294"/>
                </a:lnTo>
                <a:lnTo>
                  <a:pt x="204" y="294"/>
                </a:lnTo>
                <a:lnTo>
                  <a:pt x="204" y="294"/>
                </a:lnTo>
                <a:lnTo>
                  <a:pt x="198" y="300"/>
                </a:lnTo>
                <a:lnTo>
                  <a:pt x="204" y="306"/>
                </a:lnTo>
                <a:lnTo>
                  <a:pt x="204" y="312"/>
                </a:lnTo>
                <a:lnTo>
                  <a:pt x="204" y="324"/>
                </a:lnTo>
                <a:lnTo>
                  <a:pt x="192" y="330"/>
                </a:lnTo>
                <a:lnTo>
                  <a:pt x="204" y="336"/>
                </a:lnTo>
                <a:lnTo>
                  <a:pt x="204" y="336"/>
                </a:lnTo>
                <a:lnTo>
                  <a:pt x="204" y="336"/>
                </a:lnTo>
                <a:lnTo>
                  <a:pt x="204" y="342"/>
                </a:lnTo>
                <a:lnTo>
                  <a:pt x="198" y="342"/>
                </a:lnTo>
                <a:lnTo>
                  <a:pt x="204" y="360"/>
                </a:lnTo>
                <a:lnTo>
                  <a:pt x="204" y="366"/>
                </a:lnTo>
                <a:lnTo>
                  <a:pt x="198" y="378"/>
                </a:lnTo>
                <a:lnTo>
                  <a:pt x="204" y="384"/>
                </a:lnTo>
                <a:lnTo>
                  <a:pt x="204" y="390"/>
                </a:lnTo>
                <a:lnTo>
                  <a:pt x="216" y="372"/>
                </a:lnTo>
                <a:lnTo>
                  <a:pt x="228" y="360"/>
                </a:lnTo>
                <a:lnTo>
                  <a:pt x="246" y="348"/>
                </a:lnTo>
                <a:lnTo>
                  <a:pt x="258" y="330"/>
                </a:lnTo>
                <a:lnTo>
                  <a:pt x="264" y="336"/>
                </a:lnTo>
                <a:lnTo>
                  <a:pt x="276" y="342"/>
                </a:lnTo>
                <a:lnTo>
                  <a:pt x="288" y="336"/>
                </a:lnTo>
                <a:lnTo>
                  <a:pt x="300" y="318"/>
                </a:lnTo>
                <a:lnTo>
                  <a:pt x="312" y="306"/>
                </a:lnTo>
                <a:lnTo>
                  <a:pt x="330" y="300"/>
                </a:lnTo>
                <a:lnTo>
                  <a:pt x="348" y="294"/>
                </a:lnTo>
                <a:lnTo>
                  <a:pt x="360" y="282"/>
                </a:lnTo>
                <a:lnTo>
                  <a:pt x="378" y="270"/>
                </a:lnTo>
                <a:lnTo>
                  <a:pt x="390" y="258"/>
                </a:lnTo>
                <a:lnTo>
                  <a:pt x="396" y="234"/>
                </a:lnTo>
                <a:lnTo>
                  <a:pt x="384" y="216"/>
                </a:lnTo>
                <a:lnTo>
                  <a:pt x="396" y="204"/>
                </a:lnTo>
                <a:lnTo>
                  <a:pt x="396" y="186"/>
                </a:lnTo>
                <a:lnTo>
                  <a:pt x="378" y="162"/>
                </a:lnTo>
                <a:lnTo>
                  <a:pt x="366" y="150"/>
                </a:lnTo>
                <a:lnTo>
                  <a:pt x="360" y="126"/>
                </a:lnTo>
                <a:lnTo>
                  <a:pt x="360" y="108"/>
                </a:lnTo>
                <a:lnTo>
                  <a:pt x="336" y="114"/>
                </a:lnTo>
                <a:lnTo>
                  <a:pt x="318" y="114"/>
                </a:lnTo>
                <a:lnTo>
                  <a:pt x="312" y="114"/>
                </a:lnTo>
                <a:lnTo>
                  <a:pt x="300" y="102"/>
                </a:lnTo>
                <a:lnTo>
                  <a:pt x="300" y="78"/>
                </a:lnTo>
                <a:lnTo>
                  <a:pt x="294" y="66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4" name="Freeform 16">
            <a:hlinkClick r:id="rId25"/>
          </p:cNvPr>
          <p:cNvSpPr>
            <a:spLocks/>
          </p:cNvSpPr>
          <p:nvPr/>
        </p:nvSpPr>
        <p:spPr bwMode="auto">
          <a:xfrm>
            <a:off x="3679884" y="4543878"/>
            <a:ext cx="406626" cy="474974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20" y="6"/>
              </a:cxn>
              <a:cxn ang="0">
                <a:pos x="126" y="12"/>
              </a:cxn>
              <a:cxn ang="0">
                <a:pos x="126" y="24"/>
              </a:cxn>
              <a:cxn ang="0">
                <a:pos x="132" y="36"/>
              </a:cxn>
              <a:cxn ang="0">
                <a:pos x="138" y="48"/>
              </a:cxn>
              <a:cxn ang="0">
                <a:pos x="156" y="54"/>
              </a:cxn>
              <a:cxn ang="0">
                <a:pos x="162" y="60"/>
              </a:cxn>
              <a:cxn ang="0">
                <a:pos x="162" y="66"/>
              </a:cxn>
              <a:cxn ang="0">
                <a:pos x="168" y="78"/>
              </a:cxn>
              <a:cxn ang="0">
                <a:pos x="156" y="84"/>
              </a:cxn>
              <a:cxn ang="0">
                <a:pos x="144" y="84"/>
              </a:cxn>
              <a:cxn ang="0">
                <a:pos x="138" y="96"/>
              </a:cxn>
              <a:cxn ang="0">
                <a:pos x="132" y="102"/>
              </a:cxn>
              <a:cxn ang="0">
                <a:pos x="126" y="108"/>
              </a:cxn>
              <a:cxn ang="0">
                <a:pos x="126" y="114"/>
              </a:cxn>
              <a:cxn ang="0">
                <a:pos x="120" y="120"/>
              </a:cxn>
              <a:cxn ang="0">
                <a:pos x="120" y="126"/>
              </a:cxn>
              <a:cxn ang="0">
                <a:pos x="114" y="144"/>
              </a:cxn>
              <a:cxn ang="0">
                <a:pos x="96" y="144"/>
              </a:cxn>
              <a:cxn ang="0">
                <a:pos x="90" y="150"/>
              </a:cxn>
              <a:cxn ang="0">
                <a:pos x="84" y="150"/>
              </a:cxn>
              <a:cxn ang="0">
                <a:pos x="78" y="156"/>
              </a:cxn>
              <a:cxn ang="0">
                <a:pos x="84" y="156"/>
              </a:cxn>
              <a:cxn ang="0">
                <a:pos x="72" y="162"/>
              </a:cxn>
              <a:cxn ang="0">
                <a:pos x="72" y="174"/>
              </a:cxn>
              <a:cxn ang="0">
                <a:pos x="72" y="180"/>
              </a:cxn>
              <a:cxn ang="0">
                <a:pos x="60" y="186"/>
              </a:cxn>
              <a:cxn ang="0">
                <a:pos x="48" y="186"/>
              </a:cxn>
              <a:cxn ang="0">
                <a:pos x="36" y="186"/>
              </a:cxn>
              <a:cxn ang="0">
                <a:pos x="24" y="186"/>
              </a:cxn>
              <a:cxn ang="0">
                <a:pos x="6" y="180"/>
              </a:cxn>
              <a:cxn ang="0">
                <a:pos x="0" y="168"/>
              </a:cxn>
              <a:cxn ang="0">
                <a:pos x="0" y="162"/>
              </a:cxn>
              <a:cxn ang="0">
                <a:pos x="0" y="144"/>
              </a:cxn>
              <a:cxn ang="0">
                <a:pos x="0" y="132"/>
              </a:cxn>
              <a:cxn ang="0">
                <a:pos x="18" y="138"/>
              </a:cxn>
              <a:cxn ang="0">
                <a:pos x="18" y="120"/>
              </a:cxn>
              <a:cxn ang="0">
                <a:pos x="24" y="108"/>
              </a:cxn>
              <a:cxn ang="0">
                <a:pos x="30" y="96"/>
              </a:cxn>
              <a:cxn ang="0">
                <a:pos x="36" y="84"/>
              </a:cxn>
              <a:cxn ang="0">
                <a:pos x="42" y="72"/>
              </a:cxn>
              <a:cxn ang="0">
                <a:pos x="48" y="60"/>
              </a:cxn>
              <a:cxn ang="0">
                <a:pos x="48" y="42"/>
              </a:cxn>
              <a:cxn ang="0">
                <a:pos x="36" y="30"/>
              </a:cxn>
              <a:cxn ang="0">
                <a:pos x="54" y="36"/>
              </a:cxn>
              <a:cxn ang="0">
                <a:pos x="72" y="36"/>
              </a:cxn>
              <a:cxn ang="0">
                <a:pos x="84" y="36"/>
              </a:cxn>
              <a:cxn ang="0">
                <a:pos x="84" y="24"/>
              </a:cxn>
              <a:cxn ang="0">
                <a:pos x="90" y="6"/>
              </a:cxn>
              <a:cxn ang="0">
                <a:pos x="84" y="24"/>
              </a:cxn>
              <a:cxn ang="0">
                <a:pos x="108" y="0"/>
              </a:cxn>
            </a:cxnLst>
            <a:rect l="0" t="0" r="r" b="b"/>
            <a:pathLst>
              <a:path w="168" h="186">
                <a:moveTo>
                  <a:pt x="108" y="0"/>
                </a:moveTo>
                <a:lnTo>
                  <a:pt x="120" y="6"/>
                </a:lnTo>
                <a:lnTo>
                  <a:pt x="126" y="12"/>
                </a:lnTo>
                <a:lnTo>
                  <a:pt x="126" y="24"/>
                </a:lnTo>
                <a:lnTo>
                  <a:pt x="132" y="36"/>
                </a:lnTo>
                <a:lnTo>
                  <a:pt x="138" y="48"/>
                </a:lnTo>
                <a:lnTo>
                  <a:pt x="156" y="54"/>
                </a:lnTo>
                <a:lnTo>
                  <a:pt x="162" y="60"/>
                </a:lnTo>
                <a:lnTo>
                  <a:pt x="162" y="66"/>
                </a:lnTo>
                <a:lnTo>
                  <a:pt x="168" y="78"/>
                </a:lnTo>
                <a:lnTo>
                  <a:pt x="156" y="84"/>
                </a:lnTo>
                <a:lnTo>
                  <a:pt x="144" y="84"/>
                </a:lnTo>
                <a:lnTo>
                  <a:pt x="138" y="96"/>
                </a:lnTo>
                <a:lnTo>
                  <a:pt x="132" y="102"/>
                </a:lnTo>
                <a:lnTo>
                  <a:pt x="126" y="108"/>
                </a:lnTo>
                <a:lnTo>
                  <a:pt x="126" y="114"/>
                </a:lnTo>
                <a:lnTo>
                  <a:pt x="120" y="120"/>
                </a:lnTo>
                <a:lnTo>
                  <a:pt x="120" y="126"/>
                </a:lnTo>
                <a:lnTo>
                  <a:pt x="114" y="144"/>
                </a:lnTo>
                <a:lnTo>
                  <a:pt x="96" y="144"/>
                </a:lnTo>
                <a:lnTo>
                  <a:pt x="90" y="150"/>
                </a:lnTo>
                <a:lnTo>
                  <a:pt x="84" y="150"/>
                </a:lnTo>
                <a:lnTo>
                  <a:pt x="78" y="156"/>
                </a:lnTo>
                <a:lnTo>
                  <a:pt x="84" y="156"/>
                </a:lnTo>
                <a:lnTo>
                  <a:pt x="72" y="162"/>
                </a:lnTo>
                <a:lnTo>
                  <a:pt x="72" y="174"/>
                </a:lnTo>
                <a:lnTo>
                  <a:pt x="72" y="180"/>
                </a:lnTo>
                <a:lnTo>
                  <a:pt x="60" y="186"/>
                </a:lnTo>
                <a:lnTo>
                  <a:pt x="48" y="186"/>
                </a:lnTo>
                <a:lnTo>
                  <a:pt x="36" y="186"/>
                </a:lnTo>
                <a:lnTo>
                  <a:pt x="24" y="186"/>
                </a:lnTo>
                <a:lnTo>
                  <a:pt x="6" y="180"/>
                </a:lnTo>
                <a:lnTo>
                  <a:pt x="0" y="168"/>
                </a:lnTo>
                <a:lnTo>
                  <a:pt x="0" y="162"/>
                </a:lnTo>
                <a:lnTo>
                  <a:pt x="0" y="144"/>
                </a:lnTo>
                <a:lnTo>
                  <a:pt x="0" y="132"/>
                </a:lnTo>
                <a:lnTo>
                  <a:pt x="18" y="138"/>
                </a:lnTo>
                <a:lnTo>
                  <a:pt x="18" y="120"/>
                </a:lnTo>
                <a:lnTo>
                  <a:pt x="24" y="108"/>
                </a:lnTo>
                <a:lnTo>
                  <a:pt x="30" y="96"/>
                </a:lnTo>
                <a:lnTo>
                  <a:pt x="36" y="84"/>
                </a:lnTo>
                <a:lnTo>
                  <a:pt x="42" y="72"/>
                </a:lnTo>
                <a:lnTo>
                  <a:pt x="48" y="60"/>
                </a:lnTo>
                <a:lnTo>
                  <a:pt x="48" y="42"/>
                </a:lnTo>
                <a:lnTo>
                  <a:pt x="36" y="30"/>
                </a:lnTo>
                <a:lnTo>
                  <a:pt x="54" y="36"/>
                </a:lnTo>
                <a:lnTo>
                  <a:pt x="72" y="36"/>
                </a:lnTo>
                <a:lnTo>
                  <a:pt x="84" y="36"/>
                </a:lnTo>
                <a:lnTo>
                  <a:pt x="84" y="24"/>
                </a:lnTo>
                <a:lnTo>
                  <a:pt x="90" y="6"/>
                </a:lnTo>
                <a:lnTo>
                  <a:pt x="84" y="24"/>
                </a:lnTo>
                <a:lnTo>
                  <a:pt x="108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5" name="Freeform 15">
            <a:hlinkClick r:id="rId26"/>
          </p:cNvPr>
          <p:cNvSpPr>
            <a:spLocks/>
          </p:cNvSpPr>
          <p:nvPr/>
        </p:nvSpPr>
        <p:spPr bwMode="auto">
          <a:xfrm>
            <a:off x="2518098" y="1690687"/>
            <a:ext cx="1016564" cy="1011235"/>
          </a:xfrm>
          <a:custGeom>
            <a:avLst/>
            <a:gdLst/>
            <a:ahLst/>
            <a:cxnLst>
              <a:cxn ang="0">
                <a:pos x="264" y="60"/>
              </a:cxn>
              <a:cxn ang="0">
                <a:pos x="270" y="36"/>
              </a:cxn>
              <a:cxn ang="0">
                <a:pos x="258" y="18"/>
              </a:cxn>
              <a:cxn ang="0">
                <a:pos x="276" y="0"/>
              </a:cxn>
              <a:cxn ang="0">
                <a:pos x="300" y="6"/>
              </a:cxn>
              <a:cxn ang="0">
                <a:pos x="330" y="6"/>
              </a:cxn>
              <a:cxn ang="0">
                <a:pos x="366" y="18"/>
              </a:cxn>
              <a:cxn ang="0">
                <a:pos x="390" y="42"/>
              </a:cxn>
              <a:cxn ang="0">
                <a:pos x="402" y="66"/>
              </a:cxn>
              <a:cxn ang="0">
                <a:pos x="408" y="84"/>
              </a:cxn>
              <a:cxn ang="0">
                <a:pos x="408" y="96"/>
              </a:cxn>
              <a:cxn ang="0">
                <a:pos x="414" y="114"/>
              </a:cxn>
              <a:cxn ang="0">
                <a:pos x="408" y="126"/>
              </a:cxn>
              <a:cxn ang="0">
                <a:pos x="420" y="138"/>
              </a:cxn>
              <a:cxn ang="0">
                <a:pos x="414" y="150"/>
              </a:cxn>
              <a:cxn ang="0">
                <a:pos x="414" y="162"/>
              </a:cxn>
              <a:cxn ang="0">
                <a:pos x="414" y="174"/>
              </a:cxn>
              <a:cxn ang="0">
                <a:pos x="408" y="180"/>
              </a:cxn>
              <a:cxn ang="0">
                <a:pos x="408" y="198"/>
              </a:cxn>
              <a:cxn ang="0">
                <a:pos x="408" y="216"/>
              </a:cxn>
              <a:cxn ang="0">
                <a:pos x="420" y="234"/>
              </a:cxn>
              <a:cxn ang="0">
                <a:pos x="390" y="252"/>
              </a:cxn>
              <a:cxn ang="0">
                <a:pos x="378" y="270"/>
              </a:cxn>
              <a:cxn ang="0">
                <a:pos x="384" y="294"/>
              </a:cxn>
              <a:cxn ang="0">
                <a:pos x="378" y="318"/>
              </a:cxn>
              <a:cxn ang="0">
                <a:pos x="384" y="336"/>
              </a:cxn>
              <a:cxn ang="0">
                <a:pos x="390" y="354"/>
              </a:cxn>
              <a:cxn ang="0">
                <a:pos x="348" y="354"/>
              </a:cxn>
              <a:cxn ang="0">
                <a:pos x="336" y="366"/>
              </a:cxn>
              <a:cxn ang="0">
                <a:pos x="330" y="372"/>
              </a:cxn>
              <a:cxn ang="0">
                <a:pos x="324" y="384"/>
              </a:cxn>
              <a:cxn ang="0">
                <a:pos x="300" y="396"/>
              </a:cxn>
              <a:cxn ang="0">
                <a:pos x="264" y="390"/>
              </a:cxn>
              <a:cxn ang="0">
                <a:pos x="252" y="366"/>
              </a:cxn>
              <a:cxn ang="0">
                <a:pos x="228" y="336"/>
              </a:cxn>
              <a:cxn ang="0">
                <a:pos x="216" y="300"/>
              </a:cxn>
              <a:cxn ang="0">
                <a:pos x="198" y="282"/>
              </a:cxn>
              <a:cxn ang="0">
                <a:pos x="174" y="276"/>
              </a:cxn>
              <a:cxn ang="0">
                <a:pos x="150" y="282"/>
              </a:cxn>
              <a:cxn ang="0">
                <a:pos x="126" y="264"/>
              </a:cxn>
              <a:cxn ang="0">
                <a:pos x="102" y="264"/>
              </a:cxn>
              <a:cxn ang="0">
                <a:pos x="72" y="270"/>
              </a:cxn>
              <a:cxn ang="0">
                <a:pos x="42" y="282"/>
              </a:cxn>
              <a:cxn ang="0">
                <a:pos x="18" y="294"/>
              </a:cxn>
              <a:cxn ang="0">
                <a:pos x="0" y="276"/>
              </a:cxn>
              <a:cxn ang="0">
                <a:pos x="6" y="246"/>
              </a:cxn>
              <a:cxn ang="0">
                <a:pos x="18" y="204"/>
              </a:cxn>
              <a:cxn ang="0">
                <a:pos x="66" y="192"/>
              </a:cxn>
              <a:cxn ang="0">
                <a:pos x="96" y="174"/>
              </a:cxn>
              <a:cxn ang="0">
                <a:pos x="138" y="174"/>
              </a:cxn>
              <a:cxn ang="0">
                <a:pos x="156" y="168"/>
              </a:cxn>
              <a:cxn ang="0">
                <a:pos x="174" y="156"/>
              </a:cxn>
              <a:cxn ang="0">
                <a:pos x="174" y="126"/>
              </a:cxn>
              <a:cxn ang="0">
                <a:pos x="186" y="96"/>
              </a:cxn>
              <a:cxn ang="0">
                <a:pos x="222" y="84"/>
              </a:cxn>
            </a:cxnLst>
            <a:rect l="0" t="0" r="r" b="b"/>
            <a:pathLst>
              <a:path w="420" h="396">
                <a:moveTo>
                  <a:pt x="252" y="72"/>
                </a:moveTo>
                <a:lnTo>
                  <a:pt x="264" y="60"/>
                </a:lnTo>
                <a:lnTo>
                  <a:pt x="270" y="48"/>
                </a:lnTo>
                <a:lnTo>
                  <a:pt x="270" y="36"/>
                </a:lnTo>
                <a:lnTo>
                  <a:pt x="258" y="24"/>
                </a:lnTo>
                <a:lnTo>
                  <a:pt x="258" y="18"/>
                </a:lnTo>
                <a:lnTo>
                  <a:pt x="270" y="6"/>
                </a:lnTo>
                <a:lnTo>
                  <a:pt x="276" y="0"/>
                </a:lnTo>
                <a:lnTo>
                  <a:pt x="288" y="6"/>
                </a:lnTo>
                <a:lnTo>
                  <a:pt x="300" y="6"/>
                </a:lnTo>
                <a:lnTo>
                  <a:pt x="318" y="12"/>
                </a:lnTo>
                <a:lnTo>
                  <a:pt x="330" y="6"/>
                </a:lnTo>
                <a:lnTo>
                  <a:pt x="348" y="12"/>
                </a:lnTo>
                <a:lnTo>
                  <a:pt x="366" y="18"/>
                </a:lnTo>
                <a:lnTo>
                  <a:pt x="378" y="30"/>
                </a:lnTo>
                <a:lnTo>
                  <a:pt x="390" y="42"/>
                </a:lnTo>
                <a:lnTo>
                  <a:pt x="396" y="54"/>
                </a:lnTo>
                <a:lnTo>
                  <a:pt x="402" y="66"/>
                </a:lnTo>
                <a:lnTo>
                  <a:pt x="408" y="78"/>
                </a:lnTo>
                <a:lnTo>
                  <a:pt x="408" y="84"/>
                </a:lnTo>
                <a:lnTo>
                  <a:pt x="408" y="90"/>
                </a:lnTo>
                <a:lnTo>
                  <a:pt x="408" y="96"/>
                </a:lnTo>
                <a:lnTo>
                  <a:pt x="414" y="102"/>
                </a:lnTo>
                <a:lnTo>
                  <a:pt x="414" y="114"/>
                </a:lnTo>
                <a:lnTo>
                  <a:pt x="408" y="120"/>
                </a:lnTo>
                <a:lnTo>
                  <a:pt x="408" y="126"/>
                </a:lnTo>
                <a:lnTo>
                  <a:pt x="414" y="132"/>
                </a:lnTo>
                <a:lnTo>
                  <a:pt x="420" y="138"/>
                </a:lnTo>
                <a:lnTo>
                  <a:pt x="408" y="144"/>
                </a:lnTo>
                <a:lnTo>
                  <a:pt x="414" y="150"/>
                </a:lnTo>
                <a:lnTo>
                  <a:pt x="408" y="156"/>
                </a:lnTo>
                <a:lnTo>
                  <a:pt x="414" y="162"/>
                </a:lnTo>
                <a:lnTo>
                  <a:pt x="414" y="168"/>
                </a:lnTo>
                <a:lnTo>
                  <a:pt x="414" y="174"/>
                </a:lnTo>
                <a:lnTo>
                  <a:pt x="408" y="174"/>
                </a:lnTo>
                <a:lnTo>
                  <a:pt x="408" y="180"/>
                </a:lnTo>
                <a:lnTo>
                  <a:pt x="408" y="192"/>
                </a:lnTo>
                <a:lnTo>
                  <a:pt x="408" y="198"/>
                </a:lnTo>
                <a:lnTo>
                  <a:pt x="402" y="210"/>
                </a:lnTo>
                <a:lnTo>
                  <a:pt x="408" y="216"/>
                </a:lnTo>
                <a:lnTo>
                  <a:pt x="414" y="228"/>
                </a:lnTo>
                <a:lnTo>
                  <a:pt x="420" y="234"/>
                </a:lnTo>
                <a:lnTo>
                  <a:pt x="408" y="246"/>
                </a:lnTo>
                <a:lnTo>
                  <a:pt x="390" y="252"/>
                </a:lnTo>
                <a:lnTo>
                  <a:pt x="384" y="264"/>
                </a:lnTo>
                <a:lnTo>
                  <a:pt x="378" y="270"/>
                </a:lnTo>
                <a:lnTo>
                  <a:pt x="378" y="282"/>
                </a:lnTo>
                <a:lnTo>
                  <a:pt x="384" y="294"/>
                </a:lnTo>
                <a:lnTo>
                  <a:pt x="384" y="306"/>
                </a:lnTo>
                <a:lnTo>
                  <a:pt x="378" y="318"/>
                </a:lnTo>
                <a:lnTo>
                  <a:pt x="384" y="324"/>
                </a:lnTo>
                <a:lnTo>
                  <a:pt x="384" y="336"/>
                </a:lnTo>
                <a:lnTo>
                  <a:pt x="390" y="342"/>
                </a:lnTo>
                <a:lnTo>
                  <a:pt x="390" y="354"/>
                </a:lnTo>
                <a:lnTo>
                  <a:pt x="366" y="348"/>
                </a:lnTo>
                <a:lnTo>
                  <a:pt x="348" y="354"/>
                </a:lnTo>
                <a:lnTo>
                  <a:pt x="342" y="360"/>
                </a:lnTo>
                <a:lnTo>
                  <a:pt x="336" y="366"/>
                </a:lnTo>
                <a:lnTo>
                  <a:pt x="336" y="372"/>
                </a:lnTo>
                <a:lnTo>
                  <a:pt x="330" y="372"/>
                </a:lnTo>
                <a:lnTo>
                  <a:pt x="330" y="378"/>
                </a:lnTo>
                <a:lnTo>
                  <a:pt x="324" y="384"/>
                </a:lnTo>
                <a:lnTo>
                  <a:pt x="312" y="390"/>
                </a:lnTo>
                <a:lnTo>
                  <a:pt x="300" y="396"/>
                </a:lnTo>
                <a:lnTo>
                  <a:pt x="276" y="396"/>
                </a:lnTo>
                <a:lnTo>
                  <a:pt x="264" y="390"/>
                </a:lnTo>
                <a:lnTo>
                  <a:pt x="252" y="390"/>
                </a:lnTo>
                <a:lnTo>
                  <a:pt x="252" y="366"/>
                </a:lnTo>
                <a:lnTo>
                  <a:pt x="240" y="348"/>
                </a:lnTo>
                <a:lnTo>
                  <a:pt x="228" y="336"/>
                </a:lnTo>
                <a:lnTo>
                  <a:pt x="222" y="318"/>
                </a:lnTo>
                <a:lnTo>
                  <a:pt x="216" y="300"/>
                </a:lnTo>
                <a:lnTo>
                  <a:pt x="204" y="294"/>
                </a:lnTo>
                <a:lnTo>
                  <a:pt x="198" y="282"/>
                </a:lnTo>
                <a:lnTo>
                  <a:pt x="180" y="288"/>
                </a:lnTo>
                <a:lnTo>
                  <a:pt x="174" y="276"/>
                </a:lnTo>
                <a:lnTo>
                  <a:pt x="156" y="282"/>
                </a:lnTo>
                <a:lnTo>
                  <a:pt x="150" y="282"/>
                </a:lnTo>
                <a:lnTo>
                  <a:pt x="138" y="270"/>
                </a:lnTo>
                <a:lnTo>
                  <a:pt x="126" y="264"/>
                </a:lnTo>
                <a:lnTo>
                  <a:pt x="108" y="270"/>
                </a:lnTo>
                <a:lnTo>
                  <a:pt x="102" y="264"/>
                </a:lnTo>
                <a:lnTo>
                  <a:pt x="84" y="270"/>
                </a:lnTo>
                <a:lnTo>
                  <a:pt x="72" y="270"/>
                </a:lnTo>
                <a:lnTo>
                  <a:pt x="54" y="270"/>
                </a:lnTo>
                <a:lnTo>
                  <a:pt x="42" y="282"/>
                </a:lnTo>
                <a:lnTo>
                  <a:pt x="30" y="294"/>
                </a:lnTo>
                <a:lnTo>
                  <a:pt x="18" y="294"/>
                </a:lnTo>
                <a:lnTo>
                  <a:pt x="6" y="282"/>
                </a:lnTo>
                <a:lnTo>
                  <a:pt x="0" y="276"/>
                </a:lnTo>
                <a:lnTo>
                  <a:pt x="0" y="258"/>
                </a:lnTo>
                <a:lnTo>
                  <a:pt x="6" y="246"/>
                </a:lnTo>
                <a:lnTo>
                  <a:pt x="6" y="228"/>
                </a:lnTo>
                <a:lnTo>
                  <a:pt x="18" y="204"/>
                </a:lnTo>
                <a:lnTo>
                  <a:pt x="42" y="198"/>
                </a:lnTo>
                <a:lnTo>
                  <a:pt x="66" y="192"/>
                </a:lnTo>
                <a:lnTo>
                  <a:pt x="84" y="180"/>
                </a:lnTo>
                <a:lnTo>
                  <a:pt x="96" y="174"/>
                </a:lnTo>
                <a:lnTo>
                  <a:pt x="120" y="174"/>
                </a:lnTo>
                <a:lnTo>
                  <a:pt x="138" y="174"/>
                </a:lnTo>
                <a:lnTo>
                  <a:pt x="144" y="168"/>
                </a:lnTo>
                <a:lnTo>
                  <a:pt x="156" y="168"/>
                </a:lnTo>
                <a:lnTo>
                  <a:pt x="174" y="162"/>
                </a:lnTo>
                <a:lnTo>
                  <a:pt x="174" y="156"/>
                </a:lnTo>
                <a:lnTo>
                  <a:pt x="174" y="132"/>
                </a:lnTo>
                <a:lnTo>
                  <a:pt x="174" y="126"/>
                </a:lnTo>
                <a:lnTo>
                  <a:pt x="174" y="102"/>
                </a:lnTo>
                <a:lnTo>
                  <a:pt x="186" y="96"/>
                </a:lnTo>
                <a:lnTo>
                  <a:pt x="210" y="84"/>
                </a:lnTo>
                <a:lnTo>
                  <a:pt x="222" y="84"/>
                </a:lnTo>
                <a:lnTo>
                  <a:pt x="252" y="72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6" name="Freeform 14">
            <a:hlinkClick r:id="rId27"/>
          </p:cNvPr>
          <p:cNvSpPr>
            <a:spLocks/>
          </p:cNvSpPr>
          <p:nvPr/>
        </p:nvSpPr>
        <p:spPr bwMode="auto">
          <a:xfrm>
            <a:off x="5211886" y="2736839"/>
            <a:ext cx="972997" cy="1516852"/>
          </a:xfrm>
          <a:custGeom>
            <a:avLst/>
            <a:gdLst/>
            <a:ahLst/>
            <a:cxnLst>
              <a:cxn ang="0">
                <a:pos x="90" y="192"/>
              </a:cxn>
              <a:cxn ang="0">
                <a:pos x="66" y="210"/>
              </a:cxn>
              <a:cxn ang="0">
                <a:pos x="48" y="234"/>
              </a:cxn>
              <a:cxn ang="0">
                <a:pos x="18" y="246"/>
              </a:cxn>
              <a:cxn ang="0">
                <a:pos x="36" y="276"/>
              </a:cxn>
              <a:cxn ang="0">
                <a:pos x="66" y="312"/>
              </a:cxn>
              <a:cxn ang="0">
                <a:pos x="78" y="336"/>
              </a:cxn>
              <a:cxn ang="0">
                <a:pos x="78" y="354"/>
              </a:cxn>
              <a:cxn ang="0">
                <a:pos x="84" y="378"/>
              </a:cxn>
              <a:cxn ang="0">
                <a:pos x="78" y="402"/>
              </a:cxn>
              <a:cxn ang="0">
                <a:pos x="60" y="432"/>
              </a:cxn>
              <a:cxn ang="0">
                <a:pos x="30" y="450"/>
              </a:cxn>
              <a:cxn ang="0">
                <a:pos x="24" y="486"/>
              </a:cxn>
              <a:cxn ang="0">
                <a:pos x="0" y="510"/>
              </a:cxn>
              <a:cxn ang="0">
                <a:pos x="36" y="522"/>
              </a:cxn>
              <a:cxn ang="0">
                <a:pos x="48" y="546"/>
              </a:cxn>
              <a:cxn ang="0">
                <a:pos x="60" y="576"/>
              </a:cxn>
              <a:cxn ang="0">
                <a:pos x="96" y="582"/>
              </a:cxn>
              <a:cxn ang="0">
                <a:pos x="126" y="540"/>
              </a:cxn>
              <a:cxn ang="0">
                <a:pos x="144" y="486"/>
              </a:cxn>
              <a:cxn ang="0">
                <a:pos x="162" y="426"/>
              </a:cxn>
              <a:cxn ang="0">
                <a:pos x="216" y="396"/>
              </a:cxn>
              <a:cxn ang="0">
                <a:pos x="258" y="360"/>
              </a:cxn>
              <a:cxn ang="0">
                <a:pos x="264" y="300"/>
              </a:cxn>
              <a:cxn ang="0">
                <a:pos x="288" y="258"/>
              </a:cxn>
              <a:cxn ang="0">
                <a:pos x="336" y="228"/>
              </a:cxn>
              <a:cxn ang="0">
                <a:pos x="324" y="180"/>
              </a:cxn>
              <a:cxn ang="0">
                <a:pos x="372" y="114"/>
              </a:cxn>
              <a:cxn ang="0">
                <a:pos x="372" y="60"/>
              </a:cxn>
              <a:cxn ang="0">
                <a:pos x="402" y="6"/>
              </a:cxn>
              <a:cxn ang="0">
                <a:pos x="372" y="0"/>
              </a:cxn>
              <a:cxn ang="0">
                <a:pos x="342" y="24"/>
              </a:cxn>
              <a:cxn ang="0">
                <a:pos x="342" y="42"/>
              </a:cxn>
              <a:cxn ang="0">
                <a:pos x="324" y="66"/>
              </a:cxn>
              <a:cxn ang="0">
                <a:pos x="318" y="90"/>
              </a:cxn>
              <a:cxn ang="0">
                <a:pos x="294" y="84"/>
              </a:cxn>
              <a:cxn ang="0">
                <a:pos x="264" y="72"/>
              </a:cxn>
              <a:cxn ang="0">
                <a:pos x="222" y="84"/>
              </a:cxn>
              <a:cxn ang="0">
                <a:pos x="192" y="90"/>
              </a:cxn>
              <a:cxn ang="0">
                <a:pos x="168" y="102"/>
              </a:cxn>
              <a:cxn ang="0">
                <a:pos x="144" y="120"/>
              </a:cxn>
              <a:cxn ang="0">
                <a:pos x="138" y="138"/>
              </a:cxn>
              <a:cxn ang="0">
                <a:pos x="90" y="168"/>
              </a:cxn>
            </a:cxnLst>
            <a:rect l="0" t="0" r="r" b="b"/>
            <a:pathLst>
              <a:path w="402" h="594">
                <a:moveTo>
                  <a:pt x="90" y="168"/>
                </a:moveTo>
                <a:lnTo>
                  <a:pt x="90" y="180"/>
                </a:lnTo>
                <a:lnTo>
                  <a:pt x="90" y="192"/>
                </a:lnTo>
                <a:lnTo>
                  <a:pt x="78" y="198"/>
                </a:lnTo>
                <a:lnTo>
                  <a:pt x="66" y="204"/>
                </a:lnTo>
                <a:lnTo>
                  <a:pt x="66" y="210"/>
                </a:lnTo>
                <a:lnTo>
                  <a:pt x="72" y="222"/>
                </a:lnTo>
                <a:lnTo>
                  <a:pt x="60" y="228"/>
                </a:lnTo>
                <a:lnTo>
                  <a:pt x="48" y="234"/>
                </a:lnTo>
                <a:lnTo>
                  <a:pt x="30" y="228"/>
                </a:lnTo>
                <a:lnTo>
                  <a:pt x="24" y="240"/>
                </a:lnTo>
                <a:lnTo>
                  <a:pt x="18" y="246"/>
                </a:lnTo>
                <a:lnTo>
                  <a:pt x="18" y="258"/>
                </a:lnTo>
                <a:lnTo>
                  <a:pt x="24" y="270"/>
                </a:lnTo>
                <a:lnTo>
                  <a:pt x="36" y="276"/>
                </a:lnTo>
                <a:lnTo>
                  <a:pt x="48" y="288"/>
                </a:lnTo>
                <a:lnTo>
                  <a:pt x="66" y="300"/>
                </a:lnTo>
                <a:lnTo>
                  <a:pt x="66" y="312"/>
                </a:lnTo>
                <a:lnTo>
                  <a:pt x="72" y="324"/>
                </a:lnTo>
                <a:lnTo>
                  <a:pt x="78" y="330"/>
                </a:lnTo>
                <a:lnTo>
                  <a:pt x="78" y="336"/>
                </a:lnTo>
                <a:lnTo>
                  <a:pt x="78" y="336"/>
                </a:lnTo>
                <a:lnTo>
                  <a:pt x="78" y="348"/>
                </a:lnTo>
                <a:lnTo>
                  <a:pt x="78" y="354"/>
                </a:lnTo>
                <a:lnTo>
                  <a:pt x="84" y="360"/>
                </a:lnTo>
                <a:lnTo>
                  <a:pt x="78" y="366"/>
                </a:lnTo>
                <a:lnTo>
                  <a:pt x="84" y="378"/>
                </a:lnTo>
                <a:lnTo>
                  <a:pt x="90" y="390"/>
                </a:lnTo>
                <a:lnTo>
                  <a:pt x="78" y="396"/>
                </a:lnTo>
                <a:lnTo>
                  <a:pt x="78" y="402"/>
                </a:lnTo>
                <a:lnTo>
                  <a:pt x="66" y="414"/>
                </a:lnTo>
                <a:lnTo>
                  <a:pt x="66" y="420"/>
                </a:lnTo>
                <a:lnTo>
                  <a:pt x="60" y="432"/>
                </a:lnTo>
                <a:lnTo>
                  <a:pt x="48" y="438"/>
                </a:lnTo>
                <a:lnTo>
                  <a:pt x="42" y="444"/>
                </a:lnTo>
                <a:lnTo>
                  <a:pt x="30" y="450"/>
                </a:lnTo>
                <a:lnTo>
                  <a:pt x="24" y="462"/>
                </a:lnTo>
                <a:lnTo>
                  <a:pt x="18" y="474"/>
                </a:lnTo>
                <a:lnTo>
                  <a:pt x="24" y="486"/>
                </a:lnTo>
                <a:lnTo>
                  <a:pt x="12" y="492"/>
                </a:lnTo>
                <a:lnTo>
                  <a:pt x="6" y="498"/>
                </a:lnTo>
                <a:lnTo>
                  <a:pt x="0" y="510"/>
                </a:lnTo>
                <a:lnTo>
                  <a:pt x="6" y="516"/>
                </a:lnTo>
                <a:lnTo>
                  <a:pt x="18" y="522"/>
                </a:lnTo>
                <a:lnTo>
                  <a:pt x="36" y="522"/>
                </a:lnTo>
                <a:lnTo>
                  <a:pt x="36" y="528"/>
                </a:lnTo>
                <a:lnTo>
                  <a:pt x="42" y="534"/>
                </a:lnTo>
                <a:lnTo>
                  <a:pt x="48" y="546"/>
                </a:lnTo>
                <a:lnTo>
                  <a:pt x="48" y="552"/>
                </a:lnTo>
                <a:lnTo>
                  <a:pt x="60" y="564"/>
                </a:lnTo>
                <a:lnTo>
                  <a:pt x="60" y="576"/>
                </a:lnTo>
                <a:lnTo>
                  <a:pt x="72" y="582"/>
                </a:lnTo>
                <a:lnTo>
                  <a:pt x="84" y="594"/>
                </a:lnTo>
                <a:lnTo>
                  <a:pt x="96" y="582"/>
                </a:lnTo>
                <a:lnTo>
                  <a:pt x="108" y="570"/>
                </a:lnTo>
                <a:lnTo>
                  <a:pt x="120" y="570"/>
                </a:lnTo>
                <a:lnTo>
                  <a:pt x="126" y="540"/>
                </a:lnTo>
                <a:lnTo>
                  <a:pt x="132" y="516"/>
                </a:lnTo>
                <a:lnTo>
                  <a:pt x="138" y="504"/>
                </a:lnTo>
                <a:lnTo>
                  <a:pt x="144" y="486"/>
                </a:lnTo>
                <a:lnTo>
                  <a:pt x="144" y="462"/>
                </a:lnTo>
                <a:lnTo>
                  <a:pt x="150" y="444"/>
                </a:lnTo>
                <a:lnTo>
                  <a:pt x="162" y="426"/>
                </a:lnTo>
                <a:lnTo>
                  <a:pt x="180" y="414"/>
                </a:lnTo>
                <a:lnTo>
                  <a:pt x="198" y="402"/>
                </a:lnTo>
                <a:lnTo>
                  <a:pt x="216" y="396"/>
                </a:lnTo>
                <a:lnTo>
                  <a:pt x="234" y="384"/>
                </a:lnTo>
                <a:lnTo>
                  <a:pt x="246" y="372"/>
                </a:lnTo>
                <a:lnTo>
                  <a:pt x="258" y="360"/>
                </a:lnTo>
                <a:lnTo>
                  <a:pt x="258" y="342"/>
                </a:lnTo>
                <a:lnTo>
                  <a:pt x="258" y="324"/>
                </a:lnTo>
                <a:lnTo>
                  <a:pt x="264" y="300"/>
                </a:lnTo>
                <a:lnTo>
                  <a:pt x="264" y="282"/>
                </a:lnTo>
                <a:lnTo>
                  <a:pt x="276" y="264"/>
                </a:lnTo>
                <a:lnTo>
                  <a:pt x="288" y="258"/>
                </a:lnTo>
                <a:lnTo>
                  <a:pt x="300" y="252"/>
                </a:lnTo>
                <a:lnTo>
                  <a:pt x="318" y="246"/>
                </a:lnTo>
                <a:lnTo>
                  <a:pt x="336" y="228"/>
                </a:lnTo>
                <a:lnTo>
                  <a:pt x="318" y="216"/>
                </a:lnTo>
                <a:lnTo>
                  <a:pt x="318" y="198"/>
                </a:lnTo>
                <a:lnTo>
                  <a:pt x="324" y="180"/>
                </a:lnTo>
                <a:lnTo>
                  <a:pt x="336" y="156"/>
                </a:lnTo>
                <a:lnTo>
                  <a:pt x="348" y="132"/>
                </a:lnTo>
                <a:lnTo>
                  <a:pt x="372" y="114"/>
                </a:lnTo>
                <a:lnTo>
                  <a:pt x="366" y="96"/>
                </a:lnTo>
                <a:lnTo>
                  <a:pt x="366" y="78"/>
                </a:lnTo>
                <a:lnTo>
                  <a:pt x="372" y="60"/>
                </a:lnTo>
                <a:lnTo>
                  <a:pt x="384" y="48"/>
                </a:lnTo>
                <a:lnTo>
                  <a:pt x="396" y="24"/>
                </a:lnTo>
                <a:lnTo>
                  <a:pt x="402" y="6"/>
                </a:lnTo>
                <a:lnTo>
                  <a:pt x="402" y="0"/>
                </a:lnTo>
                <a:lnTo>
                  <a:pt x="384" y="0"/>
                </a:lnTo>
                <a:lnTo>
                  <a:pt x="372" y="0"/>
                </a:lnTo>
                <a:lnTo>
                  <a:pt x="360" y="12"/>
                </a:lnTo>
                <a:lnTo>
                  <a:pt x="354" y="18"/>
                </a:lnTo>
                <a:lnTo>
                  <a:pt x="342" y="24"/>
                </a:lnTo>
                <a:lnTo>
                  <a:pt x="348" y="30"/>
                </a:lnTo>
                <a:lnTo>
                  <a:pt x="342" y="36"/>
                </a:lnTo>
                <a:lnTo>
                  <a:pt x="342" y="42"/>
                </a:lnTo>
                <a:lnTo>
                  <a:pt x="330" y="42"/>
                </a:lnTo>
                <a:lnTo>
                  <a:pt x="336" y="54"/>
                </a:lnTo>
                <a:lnTo>
                  <a:pt x="324" y="66"/>
                </a:lnTo>
                <a:lnTo>
                  <a:pt x="330" y="72"/>
                </a:lnTo>
                <a:lnTo>
                  <a:pt x="318" y="84"/>
                </a:lnTo>
                <a:lnTo>
                  <a:pt x="318" y="90"/>
                </a:lnTo>
                <a:lnTo>
                  <a:pt x="306" y="96"/>
                </a:lnTo>
                <a:lnTo>
                  <a:pt x="294" y="90"/>
                </a:lnTo>
                <a:lnTo>
                  <a:pt x="294" y="84"/>
                </a:lnTo>
                <a:lnTo>
                  <a:pt x="282" y="78"/>
                </a:lnTo>
                <a:lnTo>
                  <a:pt x="276" y="78"/>
                </a:lnTo>
                <a:lnTo>
                  <a:pt x="264" y="72"/>
                </a:lnTo>
                <a:lnTo>
                  <a:pt x="252" y="72"/>
                </a:lnTo>
                <a:lnTo>
                  <a:pt x="234" y="78"/>
                </a:lnTo>
                <a:lnTo>
                  <a:pt x="222" y="84"/>
                </a:lnTo>
                <a:lnTo>
                  <a:pt x="210" y="84"/>
                </a:lnTo>
                <a:lnTo>
                  <a:pt x="204" y="84"/>
                </a:lnTo>
                <a:lnTo>
                  <a:pt x="192" y="90"/>
                </a:lnTo>
                <a:lnTo>
                  <a:pt x="186" y="90"/>
                </a:lnTo>
                <a:lnTo>
                  <a:pt x="180" y="96"/>
                </a:lnTo>
                <a:lnTo>
                  <a:pt x="168" y="102"/>
                </a:lnTo>
                <a:lnTo>
                  <a:pt x="162" y="108"/>
                </a:lnTo>
                <a:lnTo>
                  <a:pt x="156" y="114"/>
                </a:lnTo>
                <a:lnTo>
                  <a:pt x="144" y="120"/>
                </a:lnTo>
                <a:lnTo>
                  <a:pt x="144" y="126"/>
                </a:lnTo>
                <a:lnTo>
                  <a:pt x="138" y="132"/>
                </a:lnTo>
                <a:lnTo>
                  <a:pt x="138" y="138"/>
                </a:lnTo>
                <a:lnTo>
                  <a:pt x="120" y="144"/>
                </a:lnTo>
                <a:lnTo>
                  <a:pt x="114" y="150"/>
                </a:lnTo>
                <a:lnTo>
                  <a:pt x="90" y="1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7" name="Freeform 13">
            <a:hlinkClick r:id="rId28"/>
          </p:cNvPr>
          <p:cNvSpPr>
            <a:spLocks/>
          </p:cNvSpPr>
          <p:nvPr/>
        </p:nvSpPr>
        <p:spPr bwMode="auto">
          <a:xfrm>
            <a:off x="4276371" y="3300846"/>
            <a:ext cx="1132743" cy="1394278"/>
          </a:xfrm>
          <a:custGeom>
            <a:avLst/>
            <a:gdLst/>
            <a:ahLst/>
            <a:cxnLst>
              <a:cxn ang="0">
                <a:pos x="102" y="462"/>
              </a:cxn>
              <a:cxn ang="0">
                <a:pos x="138" y="426"/>
              </a:cxn>
              <a:cxn ang="0">
                <a:pos x="144" y="384"/>
              </a:cxn>
              <a:cxn ang="0">
                <a:pos x="108" y="348"/>
              </a:cxn>
              <a:cxn ang="0">
                <a:pos x="90" y="330"/>
              </a:cxn>
              <a:cxn ang="0">
                <a:pos x="42" y="312"/>
              </a:cxn>
              <a:cxn ang="0">
                <a:pos x="60" y="276"/>
              </a:cxn>
              <a:cxn ang="0">
                <a:pos x="84" y="252"/>
              </a:cxn>
              <a:cxn ang="0">
                <a:pos x="108" y="228"/>
              </a:cxn>
              <a:cxn ang="0">
                <a:pos x="156" y="222"/>
              </a:cxn>
              <a:cxn ang="0">
                <a:pos x="168" y="186"/>
              </a:cxn>
              <a:cxn ang="0">
                <a:pos x="198" y="168"/>
              </a:cxn>
              <a:cxn ang="0">
                <a:pos x="222" y="144"/>
              </a:cxn>
              <a:cxn ang="0">
                <a:pos x="258" y="132"/>
              </a:cxn>
              <a:cxn ang="0">
                <a:pos x="276" y="114"/>
              </a:cxn>
              <a:cxn ang="0">
                <a:pos x="258" y="84"/>
              </a:cxn>
              <a:cxn ang="0">
                <a:pos x="264" y="48"/>
              </a:cxn>
              <a:cxn ang="0">
                <a:pos x="282" y="18"/>
              </a:cxn>
              <a:cxn ang="0">
                <a:pos x="312" y="0"/>
              </a:cxn>
              <a:cxn ang="0">
                <a:pos x="348" y="18"/>
              </a:cxn>
              <a:cxn ang="0">
                <a:pos x="378" y="12"/>
              </a:cxn>
              <a:cxn ang="0">
                <a:pos x="414" y="12"/>
              </a:cxn>
              <a:cxn ang="0">
                <a:pos x="402" y="42"/>
              </a:cxn>
              <a:cxn ang="0">
                <a:pos x="438" y="72"/>
              </a:cxn>
              <a:cxn ang="0">
                <a:pos x="456" y="96"/>
              </a:cxn>
              <a:cxn ang="0">
                <a:pos x="462" y="114"/>
              </a:cxn>
              <a:cxn ang="0">
                <a:pos x="462" y="132"/>
              </a:cxn>
              <a:cxn ang="0">
                <a:pos x="462" y="150"/>
              </a:cxn>
              <a:cxn ang="0">
                <a:pos x="468" y="168"/>
              </a:cxn>
              <a:cxn ang="0">
                <a:pos x="468" y="180"/>
              </a:cxn>
              <a:cxn ang="0">
                <a:pos x="444" y="198"/>
              </a:cxn>
              <a:cxn ang="0">
                <a:pos x="438" y="222"/>
              </a:cxn>
              <a:cxn ang="0">
                <a:pos x="420" y="246"/>
              </a:cxn>
              <a:cxn ang="0">
                <a:pos x="408" y="264"/>
              </a:cxn>
              <a:cxn ang="0">
                <a:pos x="390" y="294"/>
              </a:cxn>
              <a:cxn ang="0">
                <a:pos x="426" y="306"/>
              </a:cxn>
              <a:cxn ang="0">
                <a:pos x="444" y="336"/>
              </a:cxn>
              <a:cxn ang="0">
                <a:pos x="462" y="378"/>
              </a:cxn>
              <a:cxn ang="0">
                <a:pos x="462" y="396"/>
              </a:cxn>
              <a:cxn ang="0">
                <a:pos x="462" y="408"/>
              </a:cxn>
              <a:cxn ang="0">
                <a:pos x="462" y="432"/>
              </a:cxn>
              <a:cxn ang="0">
                <a:pos x="450" y="462"/>
              </a:cxn>
              <a:cxn ang="0">
                <a:pos x="420" y="498"/>
              </a:cxn>
              <a:cxn ang="0">
                <a:pos x="408" y="516"/>
              </a:cxn>
              <a:cxn ang="0">
                <a:pos x="372" y="546"/>
              </a:cxn>
              <a:cxn ang="0">
                <a:pos x="342" y="510"/>
              </a:cxn>
              <a:cxn ang="0">
                <a:pos x="300" y="462"/>
              </a:cxn>
              <a:cxn ang="0">
                <a:pos x="252" y="438"/>
              </a:cxn>
              <a:cxn ang="0">
                <a:pos x="216" y="474"/>
              </a:cxn>
              <a:cxn ang="0">
                <a:pos x="186" y="462"/>
              </a:cxn>
              <a:cxn ang="0">
                <a:pos x="150" y="492"/>
              </a:cxn>
              <a:cxn ang="0">
                <a:pos x="0" y="510"/>
              </a:cxn>
            </a:cxnLst>
            <a:rect l="0" t="0" r="r" b="b"/>
            <a:pathLst>
              <a:path w="468" h="546">
                <a:moveTo>
                  <a:pt x="108" y="510"/>
                </a:moveTo>
                <a:lnTo>
                  <a:pt x="96" y="486"/>
                </a:lnTo>
                <a:lnTo>
                  <a:pt x="102" y="462"/>
                </a:lnTo>
                <a:lnTo>
                  <a:pt x="114" y="444"/>
                </a:lnTo>
                <a:lnTo>
                  <a:pt x="126" y="438"/>
                </a:lnTo>
                <a:lnTo>
                  <a:pt x="138" y="426"/>
                </a:lnTo>
                <a:lnTo>
                  <a:pt x="126" y="408"/>
                </a:lnTo>
                <a:lnTo>
                  <a:pt x="144" y="402"/>
                </a:lnTo>
                <a:lnTo>
                  <a:pt x="144" y="384"/>
                </a:lnTo>
                <a:lnTo>
                  <a:pt x="138" y="372"/>
                </a:lnTo>
                <a:lnTo>
                  <a:pt x="126" y="360"/>
                </a:lnTo>
                <a:lnTo>
                  <a:pt x="108" y="348"/>
                </a:lnTo>
                <a:lnTo>
                  <a:pt x="108" y="336"/>
                </a:lnTo>
                <a:lnTo>
                  <a:pt x="96" y="336"/>
                </a:lnTo>
                <a:lnTo>
                  <a:pt x="90" y="330"/>
                </a:lnTo>
                <a:lnTo>
                  <a:pt x="72" y="330"/>
                </a:lnTo>
                <a:lnTo>
                  <a:pt x="60" y="330"/>
                </a:lnTo>
                <a:lnTo>
                  <a:pt x="42" y="312"/>
                </a:lnTo>
                <a:lnTo>
                  <a:pt x="36" y="300"/>
                </a:lnTo>
                <a:lnTo>
                  <a:pt x="48" y="288"/>
                </a:lnTo>
                <a:lnTo>
                  <a:pt x="60" y="276"/>
                </a:lnTo>
                <a:lnTo>
                  <a:pt x="66" y="270"/>
                </a:lnTo>
                <a:lnTo>
                  <a:pt x="66" y="258"/>
                </a:lnTo>
                <a:lnTo>
                  <a:pt x="84" y="252"/>
                </a:lnTo>
                <a:lnTo>
                  <a:pt x="108" y="252"/>
                </a:lnTo>
                <a:lnTo>
                  <a:pt x="108" y="240"/>
                </a:lnTo>
                <a:lnTo>
                  <a:pt x="108" y="228"/>
                </a:lnTo>
                <a:lnTo>
                  <a:pt x="126" y="216"/>
                </a:lnTo>
                <a:lnTo>
                  <a:pt x="138" y="216"/>
                </a:lnTo>
                <a:lnTo>
                  <a:pt x="156" y="222"/>
                </a:lnTo>
                <a:lnTo>
                  <a:pt x="156" y="210"/>
                </a:lnTo>
                <a:lnTo>
                  <a:pt x="162" y="198"/>
                </a:lnTo>
                <a:lnTo>
                  <a:pt x="168" y="186"/>
                </a:lnTo>
                <a:lnTo>
                  <a:pt x="180" y="174"/>
                </a:lnTo>
                <a:lnTo>
                  <a:pt x="186" y="174"/>
                </a:lnTo>
                <a:lnTo>
                  <a:pt x="198" y="168"/>
                </a:lnTo>
                <a:lnTo>
                  <a:pt x="204" y="162"/>
                </a:lnTo>
                <a:lnTo>
                  <a:pt x="210" y="156"/>
                </a:lnTo>
                <a:lnTo>
                  <a:pt x="222" y="144"/>
                </a:lnTo>
                <a:lnTo>
                  <a:pt x="240" y="132"/>
                </a:lnTo>
                <a:lnTo>
                  <a:pt x="252" y="132"/>
                </a:lnTo>
                <a:lnTo>
                  <a:pt x="258" y="132"/>
                </a:lnTo>
                <a:lnTo>
                  <a:pt x="270" y="126"/>
                </a:lnTo>
                <a:lnTo>
                  <a:pt x="276" y="120"/>
                </a:lnTo>
                <a:lnTo>
                  <a:pt x="276" y="114"/>
                </a:lnTo>
                <a:lnTo>
                  <a:pt x="264" y="102"/>
                </a:lnTo>
                <a:lnTo>
                  <a:pt x="264" y="84"/>
                </a:lnTo>
                <a:lnTo>
                  <a:pt x="258" y="84"/>
                </a:lnTo>
                <a:lnTo>
                  <a:pt x="258" y="72"/>
                </a:lnTo>
                <a:lnTo>
                  <a:pt x="258" y="60"/>
                </a:lnTo>
                <a:lnTo>
                  <a:pt x="264" y="48"/>
                </a:lnTo>
                <a:lnTo>
                  <a:pt x="264" y="36"/>
                </a:lnTo>
                <a:lnTo>
                  <a:pt x="270" y="30"/>
                </a:lnTo>
                <a:lnTo>
                  <a:pt x="282" y="18"/>
                </a:lnTo>
                <a:lnTo>
                  <a:pt x="288" y="12"/>
                </a:lnTo>
                <a:lnTo>
                  <a:pt x="300" y="6"/>
                </a:lnTo>
                <a:lnTo>
                  <a:pt x="312" y="0"/>
                </a:lnTo>
                <a:lnTo>
                  <a:pt x="324" y="0"/>
                </a:lnTo>
                <a:lnTo>
                  <a:pt x="336" y="12"/>
                </a:lnTo>
                <a:lnTo>
                  <a:pt x="348" y="18"/>
                </a:lnTo>
                <a:lnTo>
                  <a:pt x="354" y="24"/>
                </a:lnTo>
                <a:lnTo>
                  <a:pt x="366" y="24"/>
                </a:lnTo>
                <a:lnTo>
                  <a:pt x="378" y="12"/>
                </a:lnTo>
                <a:lnTo>
                  <a:pt x="384" y="30"/>
                </a:lnTo>
                <a:lnTo>
                  <a:pt x="396" y="18"/>
                </a:lnTo>
                <a:lnTo>
                  <a:pt x="414" y="12"/>
                </a:lnTo>
                <a:lnTo>
                  <a:pt x="426" y="12"/>
                </a:lnTo>
                <a:lnTo>
                  <a:pt x="408" y="30"/>
                </a:lnTo>
                <a:lnTo>
                  <a:pt x="402" y="42"/>
                </a:lnTo>
                <a:lnTo>
                  <a:pt x="414" y="54"/>
                </a:lnTo>
                <a:lnTo>
                  <a:pt x="426" y="66"/>
                </a:lnTo>
                <a:lnTo>
                  <a:pt x="438" y="72"/>
                </a:lnTo>
                <a:lnTo>
                  <a:pt x="450" y="78"/>
                </a:lnTo>
                <a:lnTo>
                  <a:pt x="456" y="90"/>
                </a:lnTo>
                <a:lnTo>
                  <a:pt x="456" y="96"/>
                </a:lnTo>
                <a:lnTo>
                  <a:pt x="456" y="102"/>
                </a:lnTo>
                <a:lnTo>
                  <a:pt x="462" y="108"/>
                </a:lnTo>
                <a:lnTo>
                  <a:pt x="462" y="114"/>
                </a:lnTo>
                <a:lnTo>
                  <a:pt x="462" y="120"/>
                </a:lnTo>
                <a:lnTo>
                  <a:pt x="468" y="126"/>
                </a:lnTo>
                <a:lnTo>
                  <a:pt x="462" y="132"/>
                </a:lnTo>
                <a:lnTo>
                  <a:pt x="462" y="138"/>
                </a:lnTo>
                <a:lnTo>
                  <a:pt x="462" y="144"/>
                </a:lnTo>
                <a:lnTo>
                  <a:pt x="462" y="150"/>
                </a:lnTo>
                <a:lnTo>
                  <a:pt x="462" y="156"/>
                </a:lnTo>
                <a:lnTo>
                  <a:pt x="462" y="156"/>
                </a:lnTo>
                <a:lnTo>
                  <a:pt x="468" y="168"/>
                </a:lnTo>
                <a:lnTo>
                  <a:pt x="462" y="168"/>
                </a:lnTo>
                <a:lnTo>
                  <a:pt x="462" y="174"/>
                </a:lnTo>
                <a:lnTo>
                  <a:pt x="468" y="180"/>
                </a:lnTo>
                <a:lnTo>
                  <a:pt x="462" y="186"/>
                </a:lnTo>
                <a:lnTo>
                  <a:pt x="456" y="192"/>
                </a:lnTo>
                <a:lnTo>
                  <a:pt x="444" y="198"/>
                </a:lnTo>
                <a:lnTo>
                  <a:pt x="444" y="210"/>
                </a:lnTo>
                <a:lnTo>
                  <a:pt x="444" y="216"/>
                </a:lnTo>
                <a:lnTo>
                  <a:pt x="438" y="222"/>
                </a:lnTo>
                <a:lnTo>
                  <a:pt x="432" y="222"/>
                </a:lnTo>
                <a:lnTo>
                  <a:pt x="426" y="228"/>
                </a:lnTo>
                <a:lnTo>
                  <a:pt x="420" y="246"/>
                </a:lnTo>
                <a:lnTo>
                  <a:pt x="414" y="252"/>
                </a:lnTo>
                <a:lnTo>
                  <a:pt x="408" y="258"/>
                </a:lnTo>
                <a:lnTo>
                  <a:pt x="408" y="264"/>
                </a:lnTo>
                <a:lnTo>
                  <a:pt x="408" y="276"/>
                </a:lnTo>
                <a:lnTo>
                  <a:pt x="396" y="282"/>
                </a:lnTo>
                <a:lnTo>
                  <a:pt x="390" y="294"/>
                </a:lnTo>
                <a:lnTo>
                  <a:pt x="402" y="300"/>
                </a:lnTo>
                <a:lnTo>
                  <a:pt x="408" y="300"/>
                </a:lnTo>
                <a:lnTo>
                  <a:pt x="426" y="306"/>
                </a:lnTo>
                <a:lnTo>
                  <a:pt x="438" y="312"/>
                </a:lnTo>
                <a:lnTo>
                  <a:pt x="438" y="324"/>
                </a:lnTo>
                <a:lnTo>
                  <a:pt x="444" y="336"/>
                </a:lnTo>
                <a:lnTo>
                  <a:pt x="450" y="354"/>
                </a:lnTo>
                <a:lnTo>
                  <a:pt x="462" y="366"/>
                </a:lnTo>
                <a:lnTo>
                  <a:pt x="462" y="378"/>
                </a:lnTo>
                <a:lnTo>
                  <a:pt x="462" y="384"/>
                </a:lnTo>
                <a:lnTo>
                  <a:pt x="462" y="390"/>
                </a:lnTo>
                <a:lnTo>
                  <a:pt x="462" y="396"/>
                </a:lnTo>
                <a:lnTo>
                  <a:pt x="462" y="402"/>
                </a:lnTo>
                <a:lnTo>
                  <a:pt x="462" y="408"/>
                </a:lnTo>
                <a:lnTo>
                  <a:pt x="462" y="408"/>
                </a:lnTo>
                <a:lnTo>
                  <a:pt x="456" y="414"/>
                </a:lnTo>
                <a:lnTo>
                  <a:pt x="456" y="420"/>
                </a:lnTo>
                <a:lnTo>
                  <a:pt x="462" y="432"/>
                </a:lnTo>
                <a:lnTo>
                  <a:pt x="462" y="438"/>
                </a:lnTo>
                <a:lnTo>
                  <a:pt x="456" y="450"/>
                </a:lnTo>
                <a:lnTo>
                  <a:pt x="450" y="462"/>
                </a:lnTo>
                <a:lnTo>
                  <a:pt x="438" y="474"/>
                </a:lnTo>
                <a:lnTo>
                  <a:pt x="426" y="486"/>
                </a:lnTo>
                <a:lnTo>
                  <a:pt x="420" y="498"/>
                </a:lnTo>
                <a:lnTo>
                  <a:pt x="420" y="504"/>
                </a:lnTo>
                <a:lnTo>
                  <a:pt x="414" y="510"/>
                </a:lnTo>
                <a:lnTo>
                  <a:pt x="408" y="516"/>
                </a:lnTo>
                <a:lnTo>
                  <a:pt x="402" y="528"/>
                </a:lnTo>
                <a:lnTo>
                  <a:pt x="384" y="540"/>
                </a:lnTo>
                <a:lnTo>
                  <a:pt x="372" y="546"/>
                </a:lnTo>
                <a:lnTo>
                  <a:pt x="366" y="540"/>
                </a:lnTo>
                <a:lnTo>
                  <a:pt x="360" y="528"/>
                </a:lnTo>
                <a:lnTo>
                  <a:pt x="342" y="510"/>
                </a:lnTo>
                <a:lnTo>
                  <a:pt x="324" y="498"/>
                </a:lnTo>
                <a:lnTo>
                  <a:pt x="312" y="480"/>
                </a:lnTo>
                <a:lnTo>
                  <a:pt x="300" y="462"/>
                </a:lnTo>
                <a:lnTo>
                  <a:pt x="282" y="450"/>
                </a:lnTo>
                <a:lnTo>
                  <a:pt x="270" y="438"/>
                </a:lnTo>
                <a:lnTo>
                  <a:pt x="252" y="438"/>
                </a:lnTo>
                <a:lnTo>
                  <a:pt x="246" y="450"/>
                </a:lnTo>
                <a:lnTo>
                  <a:pt x="240" y="462"/>
                </a:lnTo>
                <a:lnTo>
                  <a:pt x="216" y="474"/>
                </a:lnTo>
                <a:lnTo>
                  <a:pt x="204" y="480"/>
                </a:lnTo>
                <a:lnTo>
                  <a:pt x="192" y="480"/>
                </a:lnTo>
                <a:lnTo>
                  <a:pt x="186" y="462"/>
                </a:lnTo>
                <a:lnTo>
                  <a:pt x="174" y="462"/>
                </a:lnTo>
                <a:lnTo>
                  <a:pt x="162" y="480"/>
                </a:lnTo>
                <a:lnTo>
                  <a:pt x="150" y="492"/>
                </a:lnTo>
                <a:lnTo>
                  <a:pt x="138" y="492"/>
                </a:lnTo>
                <a:lnTo>
                  <a:pt x="132" y="504"/>
                </a:lnTo>
                <a:lnTo>
                  <a:pt x="0" y="510"/>
                </a:lnTo>
                <a:lnTo>
                  <a:pt x="108" y="5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98" name="Freeform 12">
            <a:hlinkClick r:id="rId29"/>
          </p:cNvPr>
          <p:cNvSpPr>
            <a:spLocks/>
          </p:cNvSpPr>
          <p:nvPr/>
        </p:nvSpPr>
        <p:spPr bwMode="auto">
          <a:xfrm>
            <a:off x="3679884" y="3931008"/>
            <a:ext cx="958475" cy="781409"/>
          </a:xfrm>
          <a:custGeom>
            <a:avLst/>
            <a:gdLst/>
            <a:ahLst/>
            <a:cxnLst>
              <a:cxn ang="0">
                <a:pos x="276" y="30"/>
              </a:cxn>
              <a:cxn ang="0">
                <a:pos x="240" y="24"/>
              </a:cxn>
              <a:cxn ang="0">
                <a:pos x="210" y="24"/>
              </a:cxn>
              <a:cxn ang="0">
                <a:pos x="180" y="0"/>
              </a:cxn>
              <a:cxn ang="0">
                <a:pos x="168" y="24"/>
              </a:cxn>
              <a:cxn ang="0">
                <a:pos x="150" y="36"/>
              </a:cxn>
              <a:cxn ang="0">
                <a:pos x="132" y="36"/>
              </a:cxn>
              <a:cxn ang="0">
                <a:pos x="120" y="30"/>
              </a:cxn>
              <a:cxn ang="0">
                <a:pos x="96" y="30"/>
              </a:cxn>
              <a:cxn ang="0">
                <a:pos x="72" y="24"/>
              </a:cxn>
              <a:cxn ang="0">
                <a:pos x="54" y="18"/>
              </a:cxn>
              <a:cxn ang="0">
                <a:pos x="36" y="24"/>
              </a:cxn>
              <a:cxn ang="0">
                <a:pos x="18" y="30"/>
              </a:cxn>
              <a:cxn ang="0">
                <a:pos x="18" y="42"/>
              </a:cxn>
              <a:cxn ang="0">
                <a:pos x="36" y="54"/>
              </a:cxn>
              <a:cxn ang="0">
                <a:pos x="42" y="72"/>
              </a:cxn>
              <a:cxn ang="0">
                <a:pos x="42" y="84"/>
              </a:cxn>
              <a:cxn ang="0">
                <a:pos x="42" y="90"/>
              </a:cxn>
              <a:cxn ang="0">
                <a:pos x="42" y="114"/>
              </a:cxn>
              <a:cxn ang="0">
                <a:pos x="48" y="138"/>
              </a:cxn>
              <a:cxn ang="0">
                <a:pos x="48" y="150"/>
              </a:cxn>
              <a:cxn ang="0">
                <a:pos x="36" y="168"/>
              </a:cxn>
              <a:cxn ang="0">
                <a:pos x="12" y="180"/>
              </a:cxn>
              <a:cxn ang="0">
                <a:pos x="6" y="198"/>
              </a:cxn>
              <a:cxn ang="0">
                <a:pos x="12" y="222"/>
              </a:cxn>
              <a:cxn ang="0">
                <a:pos x="42" y="216"/>
              </a:cxn>
              <a:cxn ang="0">
                <a:pos x="48" y="228"/>
              </a:cxn>
              <a:cxn ang="0">
                <a:pos x="48" y="246"/>
              </a:cxn>
              <a:cxn ang="0">
                <a:pos x="42" y="264"/>
              </a:cxn>
              <a:cxn ang="0">
                <a:pos x="54" y="282"/>
              </a:cxn>
              <a:cxn ang="0">
                <a:pos x="78" y="282"/>
              </a:cxn>
              <a:cxn ang="0">
                <a:pos x="90" y="258"/>
              </a:cxn>
              <a:cxn ang="0">
                <a:pos x="108" y="246"/>
              </a:cxn>
              <a:cxn ang="0">
                <a:pos x="126" y="252"/>
              </a:cxn>
              <a:cxn ang="0">
                <a:pos x="156" y="264"/>
              </a:cxn>
              <a:cxn ang="0">
                <a:pos x="180" y="234"/>
              </a:cxn>
              <a:cxn ang="0">
                <a:pos x="198" y="228"/>
              </a:cxn>
              <a:cxn ang="0">
                <a:pos x="222" y="228"/>
              </a:cxn>
              <a:cxn ang="0">
                <a:pos x="240" y="246"/>
              </a:cxn>
              <a:cxn ang="0">
                <a:pos x="264" y="264"/>
              </a:cxn>
              <a:cxn ang="0">
                <a:pos x="282" y="252"/>
              </a:cxn>
              <a:cxn ang="0">
                <a:pos x="306" y="264"/>
              </a:cxn>
              <a:cxn ang="0">
                <a:pos x="312" y="282"/>
              </a:cxn>
              <a:cxn ang="0">
                <a:pos x="318" y="306"/>
              </a:cxn>
              <a:cxn ang="0">
                <a:pos x="348" y="276"/>
              </a:cxn>
              <a:cxn ang="0">
                <a:pos x="354" y="240"/>
              </a:cxn>
              <a:cxn ang="0">
                <a:pos x="360" y="204"/>
              </a:cxn>
              <a:cxn ang="0">
                <a:pos x="390" y="192"/>
              </a:cxn>
              <a:cxn ang="0">
                <a:pos x="384" y="162"/>
              </a:cxn>
              <a:cxn ang="0">
                <a:pos x="396" y="144"/>
              </a:cxn>
              <a:cxn ang="0">
                <a:pos x="384" y="120"/>
              </a:cxn>
              <a:cxn ang="0">
                <a:pos x="354" y="84"/>
              </a:cxn>
              <a:cxn ang="0">
                <a:pos x="318" y="66"/>
              </a:cxn>
              <a:cxn ang="0">
                <a:pos x="300" y="48"/>
              </a:cxn>
            </a:cxnLst>
            <a:rect l="0" t="0" r="r" b="b"/>
            <a:pathLst>
              <a:path w="396" h="306">
                <a:moveTo>
                  <a:pt x="300" y="42"/>
                </a:moveTo>
                <a:lnTo>
                  <a:pt x="276" y="30"/>
                </a:lnTo>
                <a:lnTo>
                  <a:pt x="258" y="18"/>
                </a:lnTo>
                <a:lnTo>
                  <a:pt x="240" y="24"/>
                </a:lnTo>
                <a:lnTo>
                  <a:pt x="228" y="18"/>
                </a:lnTo>
                <a:lnTo>
                  <a:pt x="210" y="24"/>
                </a:lnTo>
                <a:lnTo>
                  <a:pt x="192" y="24"/>
                </a:lnTo>
                <a:lnTo>
                  <a:pt x="180" y="0"/>
                </a:lnTo>
                <a:lnTo>
                  <a:pt x="168" y="12"/>
                </a:lnTo>
                <a:lnTo>
                  <a:pt x="168" y="24"/>
                </a:lnTo>
                <a:lnTo>
                  <a:pt x="162" y="30"/>
                </a:lnTo>
                <a:lnTo>
                  <a:pt x="150" y="36"/>
                </a:lnTo>
                <a:lnTo>
                  <a:pt x="138" y="42"/>
                </a:lnTo>
                <a:lnTo>
                  <a:pt x="132" y="36"/>
                </a:lnTo>
                <a:lnTo>
                  <a:pt x="120" y="36"/>
                </a:lnTo>
                <a:lnTo>
                  <a:pt x="120" y="30"/>
                </a:lnTo>
                <a:lnTo>
                  <a:pt x="108" y="36"/>
                </a:lnTo>
                <a:lnTo>
                  <a:pt x="96" y="30"/>
                </a:lnTo>
                <a:lnTo>
                  <a:pt x="84" y="30"/>
                </a:lnTo>
                <a:lnTo>
                  <a:pt x="72" y="24"/>
                </a:lnTo>
                <a:lnTo>
                  <a:pt x="60" y="12"/>
                </a:lnTo>
                <a:lnTo>
                  <a:pt x="54" y="18"/>
                </a:lnTo>
                <a:lnTo>
                  <a:pt x="48" y="24"/>
                </a:lnTo>
                <a:lnTo>
                  <a:pt x="36" y="24"/>
                </a:lnTo>
                <a:lnTo>
                  <a:pt x="24" y="24"/>
                </a:lnTo>
                <a:lnTo>
                  <a:pt x="18" y="30"/>
                </a:lnTo>
                <a:lnTo>
                  <a:pt x="18" y="36"/>
                </a:lnTo>
                <a:lnTo>
                  <a:pt x="18" y="42"/>
                </a:lnTo>
                <a:lnTo>
                  <a:pt x="24" y="48"/>
                </a:lnTo>
                <a:lnTo>
                  <a:pt x="36" y="54"/>
                </a:lnTo>
                <a:lnTo>
                  <a:pt x="36" y="66"/>
                </a:lnTo>
                <a:lnTo>
                  <a:pt x="42" y="72"/>
                </a:lnTo>
                <a:lnTo>
                  <a:pt x="48" y="78"/>
                </a:lnTo>
                <a:lnTo>
                  <a:pt x="42" y="84"/>
                </a:lnTo>
                <a:lnTo>
                  <a:pt x="42" y="90"/>
                </a:lnTo>
                <a:lnTo>
                  <a:pt x="42" y="90"/>
                </a:lnTo>
                <a:lnTo>
                  <a:pt x="42" y="102"/>
                </a:lnTo>
                <a:lnTo>
                  <a:pt x="42" y="114"/>
                </a:lnTo>
                <a:lnTo>
                  <a:pt x="48" y="126"/>
                </a:lnTo>
                <a:lnTo>
                  <a:pt x="48" y="138"/>
                </a:lnTo>
                <a:lnTo>
                  <a:pt x="54" y="144"/>
                </a:lnTo>
                <a:lnTo>
                  <a:pt x="48" y="150"/>
                </a:lnTo>
                <a:lnTo>
                  <a:pt x="42" y="156"/>
                </a:lnTo>
                <a:lnTo>
                  <a:pt x="36" y="168"/>
                </a:lnTo>
                <a:lnTo>
                  <a:pt x="24" y="174"/>
                </a:lnTo>
                <a:lnTo>
                  <a:pt x="12" y="180"/>
                </a:lnTo>
                <a:lnTo>
                  <a:pt x="0" y="186"/>
                </a:lnTo>
                <a:lnTo>
                  <a:pt x="6" y="198"/>
                </a:lnTo>
                <a:lnTo>
                  <a:pt x="6" y="210"/>
                </a:lnTo>
                <a:lnTo>
                  <a:pt x="12" y="222"/>
                </a:lnTo>
                <a:lnTo>
                  <a:pt x="24" y="216"/>
                </a:lnTo>
                <a:lnTo>
                  <a:pt x="42" y="216"/>
                </a:lnTo>
                <a:lnTo>
                  <a:pt x="48" y="222"/>
                </a:lnTo>
                <a:lnTo>
                  <a:pt x="48" y="228"/>
                </a:lnTo>
                <a:lnTo>
                  <a:pt x="48" y="234"/>
                </a:lnTo>
                <a:lnTo>
                  <a:pt x="48" y="246"/>
                </a:lnTo>
                <a:lnTo>
                  <a:pt x="48" y="252"/>
                </a:lnTo>
                <a:lnTo>
                  <a:pt x="42" y="264"/>
                </a:lnTo>
                <a:lnTo>
                  <a:pt x="54" y="270"/>
                </a:lnTo>
                <a:lnTo>
                  <a:pt x="54" y="282"/>
                </a:lnTo>
                <a:lnTo>
                  <a:pt x="66" y="294"/>
                </a:lnTo>
                <a:lnTo>
                  <a:pt x="78" y="282"/>
                </a:lnTo>
                <a:lnTo>
                  <a:pt x="84" y="270"/>
                </a:lnTo>
                <a:lnTo>
                  <a:pt x="90" y="258"/>
                </a:lnTo>
                <a:lnTo>
                  <a:pt x="102" y="252"/>
                </a:lnTo>
                <a:lnTo>
                  <a:pt x="108" y="246"/>
                </a:lnTo>
                <a:lnTo>
                  <a:pt x="120" y="246"/>
                </a:lnTo>
                <a:lnTo>
                  <a:pt x="126" y="252"/>
                </a:lnTo>
                <a:lnTo>
                  <a:pt x="138" y="264"/>
                </a:lnTo>
                <a:lnTo>
                  <a:pt x="156" y="264"/>
                </a:lnTo>
                <a:lnTo>
                  <a:pt x="174" y="258"/>
                </a:lnTo>
                <a:lnTo>
                  <a:pt x="180" y="234"/>
                </a:lnTo>
                <a:lnTo>
                  <a:pt x="192" y="216"/>
                </a:lnTo>
                <a:lnTo>
                  <a:pt x="198" y="228"/>
                </a:lnTo>
                <a:lnTo>
                  <a:pt x="210" y="228"/>
                </a:lnTo>
                <a:lnTo>
                  <a:pt x="222" y="228"/>
                </a:lnTo>
                <a:lnTo>
                  <a:pt x="234" y="234"/>
                </a:lnTo>
                <a:lnTo>
                  <a:pt x="240" y="246"/>
                </a:lnTo>
                <a:lnTo>
                  <a:pt x="252" y="258"/>
                </a:lnTo>
                <a:lnTo>
                  <a:pt x="264" y="264"/>
                </a:lnTo>
                <a:lnTo>
                  <a:pt x="270" y="258"/>
                </a:lnTo>
                <a:lnTo>
                  <a:pt x="282" y="252"/>
                </a:lnTo>
                <a:lnTo>
                  <a:pt x="294" y="258"/>
                </a:lnTo>
                <a:lnTo>
                  <a:pt x="306" y="264"/>
                </a:lnTo>
                <a:lnTo>
                  <a:pt x="306" y="270"/>
                </a:lnTo>
                <a:lnTo>
                  <a:pt x="312" y="282"/>
                </a:lnTo>
                <a:lnTo>
                  <a:pt x="318" y="294"/>
                </a:lnTo>
                <a:lnTo>
                  <a:pt x="318" y="306"/>
                </a:lnTo>
                <a:lnTo>
                  <a:pt x="336" y="294"/>
                </a:lnTo>
                <a:lnTo>
                  <a:pt x="348" y="276"/>
                </a:lnTo>
                <a:lnTo>
                  <a:pt x="360" y="258"/>
                </a:lnTo>
                <a:lnTo>
                  <a:pt x="354" y="240"/>
                </a:lnTo>
                <a:lnTo>
                  <a:pt x="354" y="222"/>
                </a:lnTo>
                <a:lnTo>
                  <a:pt x="360" y="204"/>
                </a:lnTo>
                <a:lnTo>
                  <a:pt x="372" y="198"/>
                </a:lnTo>
                <a:lnTo>
                  <a:pt x="390" y="192"/>
                </a:lnTo>
                <a:lnTo>
                  <a:pt x="396" y="174"/>
                </a:lnTo>
                <a:lnTo>
                  <a:pt x="384" y="162"/>
                </a:lnTo>
                <a:lnTo>
                  <a:pt x="390" y="156"/>
                </a:lnTo>
                <a:lnTo>
                  <a:pt x="396" y="144"/>
                </a:lnTo>
                <a:lnTo>
                  <a:pt x="396" y="132"/>
                </a:lnTo>
                <a:lnTo>
                  <a:pt x="384" y="120"/>
                </a:lnTo>
                <a:lnTo>
                  <a:pt x="378" y="108"/>
                </a:lnTo>
                <a:lnTo>
                  <a:pt x="354" y="84"/>
                </a:lnTo>
                <a:lnTo>
                  <a:pt x="330" y="78"/>
                </a:lnTo>
                <a:lnTo>
                  <a:pt x="318" y="66"/>
                </a:lnTo>
                <a:lnTo>
                  <a:pt x="300" y="66"/>
                </a:lnTo>
                <a:lnTo>
                  <a:pt x="300" y="48"/>
                </a:lnTo>
                <a:lnTo>
                  <a:pt x="300" y="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99" name="Freeform 11">
            <a:hlinkClick r:id="rId30"/>
          </p:cNvPr>
          <p:cNvSpPr>
            <a:spLocks/>
          </p:cNvSpPr>
          <p:nvPr/>
        </p:nvSpPr>
        <p:spPr bwMode="auto">
          <a:xfrm>
            <a:off x="4136747" y="2953765"/>
            <a:ext cx="842296" cy="903982"/>
          </a:xfrm>
          <a:custGeom>
            <a:avLst/>
            <a:gdLst/>
            <a:ahLst/>
            <a:cxnLst>
              <a:cxn ang="0">
                <a:pos x="216" y="114"/>
              </a:cxn>
              <a:cxn ang="0">
                <a:pos x="204" y="126"/>
              </a:cxn>
              <a:cxn ang="0">
                <a:pos x="192" y="138"/>
              </a:cxn>
              <a:cxn ang="0">
                <a:pos x="174" y="150"/>
              </a:cxn>
              <a:cxn ang="0">
                <a:pos x="150" y="156"/>
              </a:cxn>
              <a:cxn ang="0">
                <a:pos x="120" y="132"/>
              </a:cxn>
              <a:cxn ang="0">
                <a:pos x="108" y="102"/>
              </a:cxn>
              <a:cxn ang="0">
                <a:pos x="108" y="84"/>
              </a:cxn>
              <a:cxn ang="0">
                <a:pos x="90" y="78"/>
              </a:cxn>
              <a:cxn ang="0">
                <a:pos x="78" y="54"/>
              </a:cxn>
              <a:cxn ang="0">
                <a:pos x="66" y="30"/>
              </a:cxn>
              <a:cxn ang="0">
                <a:pos x="42" y="12"/>
              </a:cxn>
              <a:cxn ang="0">
                <a:pos x="30" y="0"/>
              </a:cxn>
              <a:cxn ang="0">
                <a:pos x="12" y="12"/>
              </a:cxn>
              <a:cxn ang="0">
                <a:pos x="18" y="30"/>
              </a:cxn>
              <a:cxn ang="0">
                <a:pos x="12" y="42"/>
              </a:cxn>
              <a:cxn ang="0">
                <a:pos x="12" y="60"/>
              </a:cxn>
              <a:cxn ang="0">
                <a:pos x="18" y="78"/>
              </a:cxn>
              <a:cxn ang="0">
                <a:pos x="6" y="84"/>
              </a:cxn>
              <a:cxn ang="0">
                <a:pos x="0" y="96"/>
              </a:cxn>
              <a:cxn ang="0">
                <a:pos x="6" y="114"/>
              </a:cxn>
              <a:cxn ang="0">
                <a:pos x="12" y="126"/>
              </a:cxn>
              <a:cxn ang="0">
                <a:pos x="0" y="150"/>
              </a:cxn>
              <a:cxn ang="0">
                <a:pos x="24" y="162"/>
              </a:cxn>
              <a:cxn ang="0">
                <a:pos x="12" y="168"/>
              </a:cxn>
              <a:cxn ang="0">
                <a:pos x="18" y="174"/>
              </a:cxn>
              <a:cxn ang="0">
                <a:pos x="12" y="192"/>
              </a:cxn>
              <a:cxn ang="0">
                <a:pos x="24" y="210"/>
              </a:cxn>
              <a:cxn ang="0">
                <a:pos x="36" y="228"/>
              </a:cxn>
              <a:cxn ang="0">
                <a:pos x="48" y="246"/>
              </a:cxn>
              <a:cxn ang="0">
                <a:pos x="48" y="264"/>
              </a:cxn>
              <a:cxn ang="0">
                <a:pos x="48" y="276"/>
              </a:cxn>
              <a:cxn ang="0">
                <a:pos x="48" y="294"/>
              </a:cxn>
              <a:cxn ang="0">
                <a:pos x="60" y="318"/>
              </a:cxn>
              <a:cxn ang="0">
                <a:pos x="78" y="330"/>
              </a:cxn>
              <a:cxn ang="0">
                <a:pos x="102" y="330"/>
              </a:cxn>
              <a:cxn ang="0">
                <a:pos x="120" y="342"/>
              </a:cxn>
              <a:cxn ang="0">
                <a:pos x="132" y="348"/>
              </a:cxn>
              <a:cxn ang="0">
                <a:pos x="150" y="354"/>
              </a:cxn>
              <a:cxn ang="0">
                <a:pos x="168" y="342"/>
              </a:cxn>
              <a:cxn ang="0">
                <a:pos x="192" y="348"/>
              </a:cxn>
              <a:cxn ang="0">
                <a:pos x="216" y="336"/>
              </a:cxn>
              <a:cxn ang="0">
                <a:pos x="222" y="318"/>
              </a:cxn>
              <a:cxn ang="0">
                <a:pos x="240" y="312"/>
              </a:cxn>
              <a:cxn ang="0">
                <a:pos x="246" y="300"/>
              </a:cxn>
              <a:cxn ang="0">
                <a:pos x="264" y="294"/>
              </a:cxn>
              <a:cxn ang="0">
                <a:pos x="282" y="282"/>
              </a:cxn>
              <a:cxn ang="0">
                <a:pos x="288" y="270"/>
              </a:cxn>
              <a:cxn ang="0">
                <a:pos x="300" y="264"/>
              </a:cxn>
              <a:cxn ang="0">
                <a:pos x="324" y="258"/>
              </a:cxn>
              <a:cxn ang="0">
                <a:pos x="342" y="258"/>
              </a:cxn>
              <a:cxn ang="0">
                <a:pos x="342" y="240"/>
              </a:cxn>
              <a:cxn ang="0">
                <a:pos x="330" y="222"/>
              </a:cxn>
              <a:cxn ang="0">
                <a:pos x="324" y="210"/>
              </a:cxn>
              <a:cxn ang="0">
                <a:pos x="324" y="186"/>
              </a:cxn>
              <a:cxn ang="0">
                <a:pos x="330" y="156"/>
              </a:cxn>
              <a:cxn ang="0">
                <a:pos x="312" y="144"/>
              </a:cxn>
              <a:cxn ang="0">
                <a:pos x="288" y="150"/>
              </a:cxn>
              <a:cxn ang="0">
                <a:pos x="288" y="126"/>
              </a:cxn>
              <a:cxn ang="0">
                <a:pos x="270" y="108"/>
              </a:cxn>
              <a:cxn ang="0">
                <a:pos x="246" y="108"/>
              </a:cxn>
              <a:cxn ang="0">
                <a:pos x="210" y="102"/>
              </a:cxn>
            </a:cxnLst>
            <a:rect l="0" t="0" r="r" b="b"/>
            <a:pathLst>
              <a:path w="348" h="354">
                <a:moveTo>
                  <a:pt x="210" y="102"/>
                </a:moveTo>
                <a:lnTo>
                  <a:pt x="216" y="114"/>
                </a:lnTo>
                <a:lnTo>
                  <a:pt x="216" y="120"/>
                </a:lnTo>
                <a:lnTo>
                  <a:pt x="204" y="126"/>
                </a:lnTo>
                <a:lnTo>
                  <a:pt x="198" y="132"/>
                </a:lnTo>
                <a:lnTo>
                  <a:pt x="192" y="138"/>
                </a:lnTo>
                <a:lnTo>
                  <a:pt x="180" y="144"/>
                </a:lnTo>
                <a:lnTo>
                  <a:pt x="174" y="150"/>
                </a:lnTo>
                <a:lnTo>
                  <a:pt x="162" y="162"/>
                </a:lnTo>
                <a:lnTo>
                  <a:pt x="150" y="156"/>
                </a:lnTo>
                <a:lnTo>
                  <a:pt x="138" y="144"/>
                </a:lnTo>
                <a:lnTo>
                  <a:pt x="120" y="132"/>
                </a:lnTo>
                <a:lnTo>
                  <a:pt x="108" y="120"/>
                </a:lnTo>
                <a:lnTo>
                  <a:pt x="108" y="102"/>
                </a:lnTo>
                <a:lnTo>
                  <a:pt x="108" y="78"/>
                </a:lnTo>
                <a:lnTo>
                  <a:pt x="108" y="84"/>
                </a:lnTo>
                <a:lnTo>
                  <a:pt x="102" y="78"/>
                </a:lnTo>
                <a:lnTo>
                  <a:pt x="90" y="78"/>
                </a:lnTo>
                <a:lnTo>
                  <a:pt x="78" y="66"/>
                </a:lnTo>
                <a:lnTo>
                  <a:pt x="78" y="54"/>
                </a:lnTo>
                <a:lnTo>
                  <a:pt x="72" y="36"/>
                </a:lnTo>
                <a:lnTo>
                  <a:pt x="66" y="30"/>
                </a:lnTo>
                <a:lnTo>
                  <a:pt x="54" y="18"/>
                </a:lnTo>
                <a:lnTo>
                  <a:pt x="42" y="12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12" y="12"/>
                </a:lnTo>
                <a:lnTo>
                  <a:pt x="18" y="24"/>
                </a:lnTo>
                <a:lnTo>
                  <a:pt x="18" y="30"/>
                </a:lnTo>
                <a:lnTo>
                  <a:pt x="24" y="36"/>
                </a:lnTo>
                <a:lnTo>
                  <a:pt x="12" y="42"/>
                </a:lnTo>
                <a:lnTo>
                  <a:pt x="18" y="48"/>
                </a:lnTo>
                <a:lnTo>
                  <a:pt x="12" y="60"/>
                </a:lnTo>
                <a:lnTo>
                  <a:pt x="18" y="66"/>
                </a:lnTo>
                <a:lnTo>
                  <a:pt x="18" y="78"/>
                </a:lnTo>
                <a:lnTo>
                  <a:pt x="0" y="78"/>
                </a:lnTo>
                <a:lnTo>
                  <a:pt x="6" y="84"/>
                </a:lnTo>
                <a:lnTo>
                  <a:pt x="0" y="90"/>
                </a:lnTo>
                <a:lnTo>
                  <a:pt x="0" y="96"/>
                </a:lnTo>
                <a:lnTo>
                  <a:pt x="12" y="102"/>
                </a:lnTo>
                <a:lnTo>
                  <a:pt x="6" y="114"/>
                </a:lnTo>
                <a:lnTo>
                  <a:pt x="6" y="120"/>
                </a:lnTo>
                <a:lnTo>
                  <a:pt x="12" y="126"/>
                </a:lnTo>
                <a:lnTo>
                  <a:pt x="6" y="138"/>
                </a:lnTo>
                <a:lnTo>
                  <a:pt x="0" y="150"/>
                </a:lnTo>
                <a:lnTo>
                  <a:pt x="18" y="156"/>
                </a:lnTo>
                <a:lnTo>
                  <a:pt x="24" y="162"/>
                </a:lnTo>
                <a:lnTo>
                  <a:pt x="12" y="162"/>
                </a:lnTo>
                <a:lnTo>
                  <a:pt x="12" y="168"/>
                </a:lnTo>
                <a:lnTo>
                  <a:pt x="12" y="174"/>
                </a:lnTo>
                <a:lnTo>
                  <a:pt x="18" y="174"/>
                </a:lnTo>
                <a:lnTo>
                  <a:pt x="18" y="186"/>
                </a:lnTo>
                <a:lnTo>
                  <a:pt x="12" y="192"/>
                </a:lnTo>
                <a:lnTo>
                  <a:pt x="6" y="204"/>
                </a:lnTo>
                <a:lnTo>
                  <a:pt x="24" y="210"/>
                </a:lnTo>
                <a:lnTo>
                  <a:pt x="30" y="222"/>
                </a:lnTo>
                <a:lnTo>
                  <a:pt x="36" y="228"/>
                </a:lnTo>
                <a:lnTo>
                  <a:pt x="42" y="240"/>
                </a:lnTo>
                <a:lnTo>
                  <a:pt x="48" y="246"/>
                </a:lnTo>
                <a:lnTo>
                  <a:pt x="60" y="258"/>
                </a:lnTo>
                <a:lnTo>
                  <a:pt x="48" y="264"/>
                </a:lnTo>
                <a:lnTo>
                  <a:pt x="54" y="270"/>
                </a:lnTo>
                <a:lnTo>
                  <a:pt x="48" y="276"/>
                </a:lnTo>
                <a:lnTo>
                  <a:pt x="48" y="288"/>
                </a:lnTo>
                <a:lnTo>
                  <a:pt x="48" y="294"/>
                </a:lnTo>
                <a:lnTo>
                  <a:pt x="48" y="300"/>
                </a:lnTo>
                <a:lnTo>
                  <a:pt x="60" y="318"/>
                </a:lnTo>
                <a:lnTo>
                  <a:pt x="66" y="330"/>
                </a:lnTo>
                <a:lnTo>
                  <a:pt x="78" y="330"/>
                </a:lnTo>
                <a:lnTo>
                  <a:pt x="90" y="330"/>
                </a:lnTo>
                <a:lnTo>
                  <a:pt x="102" y="330"/>
                </a:lnTo>
                <a:lnTo>
                  <a:pt x="108" y="336"/>
                </a:lnTo>
                <a:lnTo>
                  <a:pt x="120" y="342"/>
                </a:lnTo>
                <a:lnTo>
                  <a:pt x="126" y="342"/>
                </a:lnTo>
                <a:lnTo>
                  <a:pt x="132" y="348"/>
                </a:lnTo>
                <a:lnTo>
                  <a:pt x="144" y="348"/>
                </a:lnTo>
                <a:lnTo>
                  <a:pt x="150" y="354"/>
                </a:lnTo>
                <a:lnTo>
                  <a:pt x="162" y="348"/>
                </a:lnTo>
                <a:lnTo>
                  <a:pt x="168" y="342"/>
                </a:lnTo>
                <a:lnTo>
                  <a:pt x="186" y="348"/>
                </a:lnTo>
                <a:lnTo>
                  <a:pt x="192" y="348"/>
                </a:lnTo>
                <a:lnTo>
                  <a:pt x="204" y="342"/>
                </a:lnTo>
                <a:lnTo>
                  <a:pt x="216" y="336"/>
                </a:lnTo>
                <a:lnTo>
                  <a:pt x="216" y="330"/>
                </a:lnTo>
                <a:lnTo>
                  <a:pt x="222" y="318"/>
                </a:lnTo>
                <a:lnTo>
                  <a:pt x="228" y="312"/>
                </a:lnTo>
                <a:lnTo>
                  <a:pt x="240" y="312"/>
                </a:lnTo>
                <a:lnTo>
                  <a:pt x="240" y="306"/>
                </a:lnTo>
                <a:lnTo>
                  <a:pt x="246" y="300"/>
                </a:lnTo>
                <a:lnTo>
                  <a:pt x="252" y="300"/>
                </a:lnTo>
                <a:lnTo>
                  <a:pt x="264" y="294"/>
                </a:lnTo>
                <a:lnTo>
                  <a:pt x="264" y="282"/>
                </a:lnTo>
                <a:lnTo>
                  <a:pt x="282" y="282"/>
                </a:lnTo>
                <a:lnTo>
                  <a:pt x="282" y="270"/>
                </a:lnTo>
                <a:lnTo>
                  <a:pt x="288" y="270"/>
                </a:lnTo>
                <a:lnTo>
                  <a:pt x="300" y="270"/>
                </a:lnTo>
                <a:lnTo>
                  <a:pt x="300" y="264"/>
                </a:lnTo>
                <a:lnTo>
                  <a:pt x="318" y="258"/>
                </a:lnTo>
                <a:lnTo>
                  <a:pt x="324" y="258"/>
                </a:lnTo>
                <a:lnTo>
                  <a:pt x="336" y="252"/>
                </a:lnTo>
                <a:lnTo>
                  <a:pt x="342" y="258"/>
                </a:lnTo>
                <a:lnTo>
                  <a:pt x="348" y="252"/>
                </a:lnTo>
                <a:lnTo>
                  <a:pt x="342" y="240"/>
                </a:lnTo>
                <a:lnTo>
                  <a:pt x="336" y="234"/>
                </a:lnTo>
                <a:lnTo>
                  <a:pt x="330" y="222"/>
                </a:lnTo>
                <a:lnTo>
                  <a:pt x="324" y="222"/>
                </a:lnTo>
                <a:lnTo>
                  <a:pt x="324" y="210"/>
                </a:lnTo>
                <a:lnTo>
                  <a:pt x="318" y="192"/>
                </a:lnTo>
                <a:lnTo>
                  <a:pt x="324" y="186"/>
                </a:lnTo>
                <a:lnTo>
                  <a:pt x="324" y="168"/>
                </a:lnTo>
                <a:lnTo>
                  <a:pt x="330" y="156"/>
                </a:lnTo>
                <a:lnTo>
                  <a:pt x="330" y="144"/>
                </a:lnTo>
                <a:lnTo>
                  <a:pt x="312" y="144"/>
                </a:lnTo>
                <a:lnTo>
                  <a:pt x="300" y="150"/>
                </a:lnTo>
                <a:lnTo>
                  <a:pt x="288" y="150"/>
                </a:lnTo>
                <a:lnTo>
                  <a:pt x="294" y="138"/>
                </a:lnTo>
                <a:lnTo>
                  <a:pt x="288" y="126"/>
                </a:lnTo>
                <a:lnTo>
                  <a:pt x="276" y="114"/>
                </a:lnTo>
                <a:lnTo>
                  <a:pt x="270" y="108"/>
                </a:lnTo>
                <a:lnTo>
                  <a:pt x="258" y="108"/>
                </a:lnTo>
                <a:lnTo>
                  <a:pt x="246" y="108"/>
                </a:lnTo>
                <a:lnTo>
                  <a:pt x="234" y="108"/>
                </a:lnTo>
                <a:lnTo>
                  <a:pt x="210" y="102"/>
                </a:lnTo>
                <a:close/>
              </a:path>
            </a:pathLst>
          </a:custGeom>
          <a:solidFill>
            <a:srgbClr val="52284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0" name="Freeform 10">
            <a:hlinkClick r:id="rId31"/>
          </p:cNvPr>
          <p:cNvSpPr>
            <a:spLocks/>
          </p:cNvSpPr>
          <p:nvPr/>
        </p:nvSpPr>
        <p:spPr bwMode="auto">
          <a:xfrm>
            <a:off x="3545142" y="3384563"/>
            <a:ext cx="1016564" cy="658834"/>
          </a:xfrm>
          <a:custGeom>
            <a:avLst/>
            <a:gdLst/>
            <a:ahLst/>
            <a:cxnLst>
              <a:cxn ang="0">
                <a:pos x="264" y="36"/>
              </a:cxn>
              <a:cxn ang="0">
                <a:pos x="240" y="36"/>
              </a:cxn>
              <a:cxn ang="0">
                <a:pos x="234" y="48"/>
              </a:cxn>
              <a:cxn ang="0">
                <a:pos x="210" y="48"/>
              </a:cxn>
              <a:cxn ang="0">
                <a:pos x="198" y="24"/>
              </a:cxn>
              <a:cxn ang="0">
                <a:pos x="186" y="36"/>
              </a:cxn>
              <a:cxn ang="0">
                <a:pos x="180" y="42"/>
              </a:cxn>
              <a:cxn ang="0">
                <a:pos x="150" y="42"/>
              </a:cxn>
              <a:cxn ang="0">
                <a:pos x="150" y="24"/>
              </a:cxn>
              <a:cxn ang="0">
                <a:pos x="114" y="0"/>
              </a:cxn>
              <a:cxn ang="0">
                <a:pos x="102" y="18"/>
              </a:cxn>
              <a:cxn ang="0">
                <a:pos x="78" y="24"/>
              </a:cxn>
              <a:cxn ang="0">
                <a:pos x="72" y="36"/>
              </a:cxn>
              <a:cxn ang="0">
                <a:pos x="60" y="54"/>
              </a:cxn>
              <a:cxn ang="0">
                <a:pos x="78" y="78"/>
              </a:cxn>
              <a:cxn ang="0">
                <a:pos x="78" y="90"/>
              </a:cxn>
              <a:cxn ang="0">
                <a:pos x="78" y="108"/>
              </a:cxn>
              <a:cxn ang="0">
                <a:pos x="78" y="120"/>
              </a:cxn>
              <a:cxn ang="0">
                <a:pos x="66" y="132"/>
              </a:cxn>
              <a:cxn ang="0">
                <a:pos x="66" y="144"/>
              </a:cxn>
              <a:cxn ang="0">
                <a:pos x="42" y="156"/>
              </a:cxn>
              <a:cxn ang="0">
                <a:pos x="12" y="168"/>
              </a:cxn>
              <a:cxn ang="0">
                <a:pos x="6" y="180"/>
              </a:cxn>
              <a:cxn ang="0">
                <a:pos x="6" y="198"/>
              </a:cxn>
              <a:cxn ang="0">
                <a:pos x="0" y="210"/>
              </a:cxn>
              <a:cxn ang="0">
                <a:pos x="18" y="222"/>
              </a:cxn>
              <a:cxn ang="0">
                <a:pos x="54" y="222"/>
              </a:cxn>
              <a:cxn ang="0">
                <a:pos x="78" y="234"/>
              </a:cxn>
              <a:cxn ang="0">
                <a:pos x="102" y="228"/>
              </a:cxn>
              <a:cxn ang="0">
                <a:pos x="144" y="240"/>
              </a:cxn>
              <a:cxn ang="0">
                <a:pos x="174" y="246"/>
              </a:cxn>
              <a:cxn ang="0">
                <a:pos x="198" y="258"/>
              </a:cxn>
              <a:cxn ang="0">
                <a:pos x="210" y="240"/>
              </a:cxn>
              <a:cxn ang="0">
                <a:pos x="222" y="216"/>
              </a:cxn>
              <a:cxn ang="0">
                <a:pos x="240" y="222"/>
              </a:cxn>
              <a:cxn ang="0">
                <a:pos x="264" y="234"/>
              </a:cxn>
              <a:cxn ang="0">
                <a:pos x="294" y="234"/>
              </a:cxn>
              <a:cxn ang="0">
                <a:pos x="324" y="240"/>
              </a:cxn>
              <a:cxn ang="0">
                <a:pos x="354" y="252"/>
              </a:cxn>
              <a:cxn ang="0">
                <a:pos x="366" y="240"/>
              </a:cxn>
              <a:cxn ang="0">
                <a:pos x="378" y="222"/>
              </a:cxn>
              <a:cxn ang="0">
                <a:pos x="396" y="210"/>
              </a:cxn>
              <a:cxn ang="0">
                <a:pos x="420" y="186"/>
              </a:cxn>
              <a:cxn ang="0">
                <a:pos x="390" y="174"/>
              </a:cxn>
              <a:cxn ang="0">
                <a:pos x="360" y="174"/>
              </a:cxn>
              <a:cxn ang="0">
                <a:pos x="336" y="174"/>
              </a:cxn>
              <a:cxn ang="0">
                <a:pos x="312" y="156"/>
              </a:cxn>
              <a:cxn ang="0">
                <a:pos x="288" y="132"/>
              </a:cxn>
              <a:cxn ang="0">
                <a:pos x="306" y="114"/>
              </a:cxn>
              <a:cxn ang="0">
                <a:pos x="306" y="84"/>
              </a:cxn>
              <a:cxn ang="0">
                <a:pos x="282" y="54"/>
              </a:cxn>
              <a:cxn ang="0">
                <a:pos x="264" y="54"/>
              </a:cxn>
            </a:cxnLst>
            <a:rect l="0" t="0" r="r" b="b"/>
            <a:pathLst>
              <a:path w="420" h="258">
                <a:moveTo>
                  <a:pt x="264" y="24"/>
                </a:moveTo>
                <a:lnTo>
                  <a:pt x="264" y="36"/>
                </a:lnTo>
                <a:lnTo>
                  <a:pt x="252" y="42"/>
                </a:lnTo>
                <a:lnTo>
                  <a:pt x="240" y="36"/>
                </a:lnTo>
                <a:lnTo>
                  <a:pt x="234" y="42"/>
                </a:lnTo>
                <a:lnTo>
                  <a:pt x="234" y="48"/>
                </a:lnTo>
                <a:lnTo>
                  <a:pt x="216" y="60"/>
                </a:lnTo>
                <a:lnTo>
                  <a:pt x="210" y="48"/>
                </a:lnTo>
                <a:lnTo>
                  <a:pt x="204" y="30"/>
                </a:lnTo>
                <a:lnTo>
                  <a:pt x="198" y="24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80" y="42"/>
                </a:lnTo>
                <a:lnTo>
                  <a:pt x="162" y="42"/>
                </a:lnTo>
                <a:lnTo>
                  <a:pt x="150" y="42"/>
                </a:lnTo>
                <a:lnTo>
                  <a:pt x="138" y="36"/>
                </a:lnTo>
                <a:lnTo>
                  <a:pt x="150" y="24"/>
                </a:lnTo>
                <a:lnTo>
                  <a:pt x="138" y="12"/>
                </a:lnTo>
                <a:lnTo>
                  <a:pt x="114" y="0"/>
                </a:lnTo>
                <a:lnTo>
                  <a:pt x="114" y="12"/>
                </a:lnTo>
                <a:lnTo>
                  <a:pt x="102" y="18"/>
                </a:lnTo>
                <a:lnTo>
                  <a:pt x="90" y="18"/>
                </a:lnTo>
                <a:lnTo>
                  <a:pt x="78" y="24"/>
                </a:lnTo>
                <a:lnTo>
                  <a:pt x="78" y="30"/>
                </a:lnTo>
                <a:lnTo>
                  <a:pt x="72" y="36"/>
                </a:lnTo>
                <a:lnTo>
                  <a:pt x="66" y="42"/>
                </a:lnTo>
                <a:lnTo>
                  <a:pt x="60" y="54"/>
                </a:lnTo>
                <a:lnTo>
                  <a:pt x="72" y="66"/>
                </a:lnTo>
                <a:lnTo>
                  <a:pt x="78" y="78"/>
                </a:lnTo>
                <a:lnTo>
                  <a:pt x="72" y="84"/>
                </a:lnTo>
                <a:lnTo>
                  <a:pt x="78" y="90"/>
                </a:lnTo>
                <a:lnTo>
                  <a:pt x="78" y="102"/>
                </a:lnTo>
                <a:lnTo>
                  <a:pt x="78" y="108"/>
                </a:lnTo>
                <a:lnTo>
                  <a:pt x="78" y="114"/>
                </a:lnTo>
                <a:lnTo>
                  <a:pt x="78" y="120"/>
                </a:lnTo>
                <a:lnTo>
                  <a:pt x="78" y="126"/>
                </a:lnTo>
                <a:lnTo>
                  <a:pt x="66" y="132"/>
                </a:lnTo>
                <a:lnTo>
                  <a:pt x="66" y="138"/>
                </a:lnTo>
                <a:lnTo>
                  <a:pt x="66" y="144"/>
                </a:lnTo>
                <a:lnTo>
                  <a:pt x="54" y="150"/>
                </a:lnTo>
                <a:lnTo>
                  <a:pt x="42" y="156"/>
                </a:lnTo>
                <a:lnTo>
                  <a:pt x="30" y="162"/>
                </a:lnTo>
                <a:lnTo>
                  <a:pt x="12" y="168"/>
                </a:lnTo>
                <a:lnTo>
                  <a:pt x="6" y="174"/>
                </a:lnTo>
                <a:lnTo>
                  <a:pt x="6" y="180"/>
                </a:lnTo>
                <a:lnTo>
                  <a:pt x="6" y="186"/>
                </a:lnTo>
                <a:lnTo>
                  <a:pt x="6" y="198"/>
                </a:lnTo>
                <a:lnTo>
                  <a:pt x="12" y="204"/>
                </a:lnTo>
                <a:lnTo>
                  <a:pt x="0" y="210"/>
                </a:lnTo>
                <a:lnTo>
                  <a:pt x="6" y="222"/>
                </a:lnTo>
                <a:lnTo>
                  <a:pt x="18" y="222"/>
                </a:lnTo>
                <a:lnTo>
                  <a:pt x="42" y="216"/>
                </a:lnTo>
                <a:lnTo>
                  <a:pt x="54" y="222"/>
                </a:lnTo>
                <a:lnTo>
                  <a:pt x="60" y="222"/>
                </a:lnTo>
                <a:lnTo>
                  <a:pt x="78" y="234"/>
                </a:lnTo>
                <a:lnTo>
                  <a:pt x="90" y="234"/>
                </a:lnTo>
                <a:lnTo>
                  <a:pt x="102" y="228"/>
                </a:lnTo>
                <a:lnTo>
                  <a:pt x="120" y="228"/>
                </a:lnTo>
                <a:lnTo>
                  <a:pt x="144" y="240"/>
                </a:lnTo>
                <a:lnTo>
                  <a:pt x="156" y="240"/>
                </a:lnTo>
                <a:lnTo>
                  <a:pt x="174" y="246"/>
                </a:lnTo>
                <a:lnTo>
                  <a:pt x="186" y="252"/>
                </a:lnTo>
                <a:lnTo>
                  <a:pt x="198" y="258"/>
                </a:lnTo>
                <a:lnTo>
                  <a:pt x="204" y="252"/>
                </a:lnTo>
                <a:lnTo>
                  <a:pt x="210" y="240"/>
                </a:lnTo>
                <a:lnTo>
                  <a:pt x="216" y="228"/>
                </a:lnTo>
                <a:lnTo>
                  <a:pt x="222" y="216"/>
                </a:lnTo>
                <a:lnTo>
                  <a:pt x="228" y="210"/>
                </a:lnTo>
                <a:lnTo>
                  <a:pt x="240" y="222"/>
                </a:lnTo>
                <a:lnTo>
                  <a:pt x="252" y="240"/>
                </a:lnTo>
                <a:lnTo>
                  <a:pt x="264" y="234"/>
                </a:lnTo>
                <a:lnTo>
                  <a:pt x="282" y="234"/>
                </a:lnTo>
                <a:lnTo>
                  <a:pt x="294" y="234"/>
                </a:lnTo>
                <a:lnTo>
                  <a:pt x="312" y="234"/>
                </a:lnTo>
                <a:lnTo>
                  <a:pt x="324" y="240"/>
                </a:lnTo>
                <a:lnTo>
                  <a:pt x="336" y="246"/>
                </a:lnTo>
                <a:lnTo>
                  <a:pt x="354" y="252"/>
                </a:lnTo>
                <a:lnTo>
                  <a:pt x="354" y="258"/>
                </a:lnTo>
                <a:lnTo>
                  <a:pt x="366" y="240"/>
                </a:lnTo>
                <a:lnTo>
                  <a:pt x="372" y="234"/>
                </a:lnTo>
                <a:lnTo>
                  <a:pt x="378" y="222"/>
                </a:lnTo>
                <a:lnTo>
                  <a:pt x="384" y="210"/>
                </a:lnTo>
                <a:lnTo>
                  <a:pt x="396" y="210"/>
                </a:lnTo>
                <a:lnTo>
                  <a:pt x="414" y="204"/>
                </a:lnTo>
                <a:lnTo>
                  <a:pt x="420" y="186"/>
                </a:lnTo>
                <a:lnTo>
                  <a:pt x="408" y="180"/>
                </a:lnTo>
                <a:lnTo>
                  <a:pt x="390" y="174"/>
                </a:lnTo>
                <a:lnTo>
                  <a:pt x="378" y="174"/>
                </a:lnTo>
                <a:lnTo>
                  <a:pt x="360" y="174"/>
                </a:lnTo>
                <a:lnTo>
                  <a:pt x="348" y="168"/>
                </a:lnTo>
                <a:lnTo>
                  <a:pt x="336" y="174"/>
                </a:lnTo>
                <a:lnTo>
                  <a:pt x="318" y="162"/>
                </a:lnTo>
                <a:lnTo>
                  <a:pt x="312" y="156"/>
                </a:lnTo>
                <a:lnTo>
                  <a:pt x="294" y="144"/>
                </a:lnTo>
                <a:lnTo>
                  <a:pt x="288" y="132"/>
                </a:lnTo>
                <a:lnTo>
                  <a:pt x="300" y="126"/>
                </a:lnTo>
                <a:lnTo>
                  <a:pt x="306" y="114"/>
                </a:lnTo>
                <a:lnTo>
                  <a:pt x="312" y="90"/>
                </a:lnTo>
                <a:lnTo>
                  <a:pt x="306" y="84"/>
                </a:lnTo>
                <a:lnTo>
                  <a:pt x="300" y="72"/>
                </a:lnTo>
                <a:lnTo>
                  <a:pt x="282" y="54"/>
                </a:lnTo>
                <a:lnTo>
                  <a:pt x="282" y="48"/>
                </a:lnTo>
                <a:lnTo>
                  <a:pt x="264" y="54"/>
                </a:lnTo>
                <a:lnTo>
                  <a:pt x="264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1" name="Freeform 9">
            <a:hlinkClick r:id="rId32"/>
          </p:cNvPr>
          <p:cNvSpPr>
            <a:spLocks/>
          </p:cNvSpPr>
          <p:nvPr/>
        </p:nvSpPr>
        <p:spPr bwMode="auto">
          <a:xfrm>
            <a:off x="3389438" y="3394747"/>
            <a:ext cx="348536" cy="459652"/>
          </a:xfrm>
          <a:custGeom>
            <a:avLst/>
            <a:gdLst/>
            <a:ahLst/>
            <a:cxnLst>
              <a:cxn ang="0">
                <a:pos x="186" y="12"/>
              </a:cxn>
              <a:cxn ang="0">
                <a:pos x="138" y="6"/>
              </a:cxn>
              <a:cxn ang="0">
                <a:pos x="114" y="0"/>
              </a:cxn>
              <a:cxn ang="0">
                <a:pos x="96" y="6"/>
              </a:cxn>
              <a:cxn ang="0">
                <a:pos x="96" y="30"/>
              </a:cxn>
              <a:cxn ang="0">
                <a:pos x="66" y="36"/>
              </a:cxn>
              <a:cxn ang="0">
                <a:pos x="48" y="24"/>
              </a:cxn>
              <a:cxn ang="0">
                <a:pos x="30" y="18"/>
              </a:cxn>
              <a:cxn ang="0">
                <a:pos x="18" y="24"/>
              </a:cxn>
              <a:cxn ang="0">
                <a:pos x="12" y="36"/>
              </a:cxn>
              <a:cxn ang="0">
                <a:pos x="6" y="48"/>
              </a:cxn>
              <a:cxn ang="0">
                <a:pos x="12" y="60"/>
              </a:cxn>
              <a:cxn ang="0">
                <a:pos x="12" y="60"/>
              </a:cxn>
              <a:cxn ang="0">
                <a:pos x="12" y="66"/>
              </a:cxn>
              <a:cxn ang="0">
                <a:pos x="12" y="72"/>
              </a:cxn>
              <a:cxn ang="0">
                <a:pos x="6" y="84"/>
              </a:cxn>
              <a:cxn ang="0">
                <a:pos x="12" y="96"/>
              </a:cxn>
              <a:cxn ang="0">
                <a:pos x="6" y="108"/>
              </a:cxn>
              <a:cxn ang="0">
                <a:pos x="6" y="120"/>
              </a:cxn>
              <a:cxn ang="0">
                <a:pos x="12" y="132"/>
              </a:cxn>
              <a:cxn ang="0">
                <a:pos x="0" y="150"/>
              </a:cxn>
              <a:cxn ang="0">
                <a:pos x="18" y="162"/>
              </a:cxn>
              <a:cxn ang="0">
                <a:pos x="12" y="180"/>
              </a:cxn>
              <a:cxn ang="0">
                <a:pos x="42" y="174"/>
              </a:cxn>
              <a:cxn ang="0">
                <a:pos x="66" y="174"/>
              </a:cxn>
              <a:cxn ang="0">
                <a:pos x="90" y="162"/>
              </a:cxn>
              <a:cxn ang="0">
                <a:pos x="114" y="156"/>
              </a:cxn>
              <a:cxn ang="0">
                <a:pos x="132" y="138"/>
              </a:cxn>
              <a:cxn ang="0">
                <a:pos x="138" y="108"/>
              </a:cxn>
              <a:cxn ang="0">
                <a:pos x="138" y="72"/>
              </a:cxn>
              <a:cxn ang="0">
                <a:pos x="126" y="48"/>
              </a:cxn>
              <a:cxn ang="0">
                <a:pos x="144" y="24"/>
              </a:cxn>
            </a:cxnLst>
            <a:rect l="0" t="0" r="r" b="b"/>
            <a:pathLst>
              <a:path w="144" h="180">
                <a:moveTo>
                  <a:pt x="198" y="0"/>
                </a:moveTo>
                <a:lnTo>
                  <a:pt x="186" y="12"/>
                </a:lnTo>
                <a:lnTo>
                  <a:pt x="162" y="12"/>
                </a:lnTo>
                <a:lnTo>
                  <a:pt x="138" y="6"/>
                </a:lnTo>
                <a:lnTo>
                  <a:pt x="126" y="0"/>
                </a:lnTo>
                <a:lnTo>
                  <a:pt x="114" y="0"/>
                </a:lnTo>
                <a:lnTo>
                  <a:pt x="102" y="6"/>
                </a:lnTo>
                <a:lnTo>
                  <a:pt x="96" y="6"/>
                </a:lnTo>
                <a:lnTo>
                  <a:pt x="90" y="18"/>
                </a:lnTo>
                <a:lnTo>
                  <a:pt x="96" y="30"/>
                </a:lnTo>
                <a:lnTo>
                  <a:pt x="84" y="36"/>
                </a:lnTo>
                <a:lnTo>
                  <a:pt x="66" y="36"/>
                </a:lnTo>
                <a:lnTo>
                  <a:pt x="54" y="24"/>
                </a:lnTo>
                <a:lnTo>
                  <a:pt x="48" y="24"/>
                </a:lnTo>
                <a:lnTo>
                  <a:pt x="36" y="24"/>
                </a:lnTo>
                <a:lnTo>
                  <a:pt x="30" y="18"/>
                </a:lnTo>
                <a:lnTo>
                  <a:pt x="24" y="24"/>
                </a:lnTo>
                <a:lnTo>
                  <a:pt x="18" y="24"/>
                </a:lnTo>
                <a:lnTo>
                  <a:pt x="12" y="30"/>
                </a:lnTo>
                <a:lnTo>
                  <a:pt x="12" y="36"/>
                </a:lnTo>
                <a:lnTo>
                  <a:pt x="12" y="42"/>
                </a:lnTo>
                <a:lnTo>
                  <a:pt x="6" y="48"/>
                </a:lnTo>
                <a:lnTo>
                  <a:pt x="6" y="54"/>
                </a:lnTo>
                <a:lnTo>
                  <a:pt x="12" y="60"/>
                </a:lnTo>
                <a:lnTo>
                  <a:pt x="6" y="60"/>
                </a:lnTo>
                <a:lnTo>
                  <a:pt x="12" y="60"/>
                </a:lnTo>
                <a:lnTo>
                  <a:pt x="12" y="60"/>
                </a:lnTo>
                <a:lnTo>
                  <a:pt x="12" y="66"/>
                </a:lnTo>
                <a:lnTo>
                  <a:pt x="6" y="66"/>
                </a:lnTo>
                <a:lnTo>
                  <a:pt x="12" y="72"/>
                </a:lnTo>
                <a:lnTo>
                  <a:pt x="12" y="78"/>
                </a:lnTo>
                <a:lnTo>
                  <a:pt x="6" y="84"/>
                </a:lnTo>
                <a:lnTo>
                  <a:pt x="6" y="90"/>
                </a:lnTo>
                <a:lnTo>
                  <a:pt x="12" y="96"/>
                </a:lnTo>
                <a:lnTo>
                  <a:pt x="6" y="102"/>
                </a:lnTo>
                <a:lnTo>
                  <a:pt x="6" y="108"/>
                </a:lnTo>
                <a:lnTo>
                  <a:pt x="12" y="114"/>
                </a:lnTo>
                <a:lnTo>
                  <a:pt x="6" y="120"/>
                </a:lnTo>
                <a:lnTo>
                  <a:pt x="6" y="126"/>
                </a:lnTo>
                <a:lnTo>
                  <a:pt x="12" y="132"/>
                </a:lnTo>
                <a:lnTo>
                  <a:pt x="6" y="138"/>
                </a:lnTo>
                <a:lnTo>
                  <a:pt x="0" y="150"/>
                </a:lnTo>
                <a:lnTo>
                  <a:pt x="6" y="156"/>
                </a:lnTo>
                <a:lnTo>
                  <a:pt x="18" y="162"/>
                </a:lnTo>
                <a:lnTo>
                  <a:pt x="12" y="174"/>
                </a:lnTo>
                <a:lnTo>
                  <a:pt x="12" y="180"/>
                </a:lnTo>
                <a:lnTo>
                  <a:pt x="24" y="174"/>
                </a:lnTo>
                <a:lnTo>
                  <a:pt x="42" y="174"/>
                </a:lnTo>
                <a:lnTo>
                  <a:pt x="48" y="174"/>
                </a:lnTo>
                <a:lnTo>
                  <a:pt x="66" y="174"/>
                </a:lnTo>
                <a:lnTo>
                  <a:pt x="78" y="174"/>
                </a:lnTo>
                <a:lnTo>
                  <a:pt x="90" y="162"/>
                </a:lnTo>
                <a:lnTo>
                  <a:pt x="102" y="162"/>
                </a:lnTo>
                <a:lnTo>
                  <a:pt x="114" y="156"/>
                </a:lnTo>
                <a:lnTo>
                  <a:pt x="120" y="144"/>
                </a:lnTo>
                <a:lnTo>
                  <a:pt x="132" y="138"/>
                </a:lnTo>
                <a:lnTo>
                  <a:pt x="138" y="126"/>
                </a:lnTo>
                <a:lnTo>
                  <a:pt x="138" y="108"/>
                </a:lnTo>
                <a:lnTo>
                  <a:pt x="138" y="90"/>
                </a:lnTo>
                <a:lnTo>
                  <a:pt x="138" y="72"/>
                </a:lnTo>
                <a:lnTo>
                  <a:pt x="132" y="66"/>
                </a:lnTo>
                <a:lnTo>
                  <a:pt x="126" y="48"/>
                </a:lnTo>
                <a:lnTo>
                  <a:pt x="138" y="30"/>
                </a:lnTo>
                <a:lnTo>
                  <a:pt x="144" y="24"/>
                </a:lnTo>
                <a:lnTo>
                  <a:pt x="198" y="0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2" name="Freeform 8">
            <a:hlinkClick r:id="rId33"/>
          </p:cNvPr>
          <p:cNvSpPr>
            <a:spLocks/>
          </p:cNvSpPr>
          <p:nvPr/>
        </p:nvSpPr>
        <p:spPr bwMode="auto">
          <a:xfrm>
            <a:off x="4886127" y="2534149"/>
            <a:ext cx="566371" cy="827374"/>
          </a:xfrm>
          <a:custGeom>
            <a:avLst/>
            <a:gdLst/>
            <a:ahLst/>
            <a:cxnLst>
              <a:cxn ang="0">
                <a:pos x="114" y="18"/>
              </a:cxn>
              <a:cxn ang="0">
                <a:pos x="96" y="12"/>
              </a:cxn>
              <a:cxn ang="0">
                <a:pos x="84" y="24"/>
              </a:cxn>
              <a:cxn ang="0">
                <a:pos x="72" y="36"/>
              </a:cxn>
              <a:cxn ang="0">
                <a:pos x="48" y="30"/>
              </a:cxn>
              <a:cxn ang="0">
                <a:pos x="36" y="36"/>
              </a:cxn>
              <a:cxn ang="0">
                <a:pos x="30" y="48"/>
              </a:cxn>
              <a:cxn ang="0">
                <a:pos x="42" y="42"/>
              </a:cxn>
              <a:cxn ang="0">
                <a:pos x="30" y="54"/>
              </a:cxn>
              <a:cxn ang="0">
                <a:pos x="18" y="78"/>
              </a:cxn>
              <a:cxn ang="0">
                <a:pos x="18" y="96"/>
              </a:cxn>
              <a:cxn ang="0">
                <a:pos x="0" y="102"/>
              </a:cxn>
              <a:cxn ang="0">
                <a:pos x="6" y="114"/>
              </a:cxn>
              <a:cxn ang="0">
                <a:pos x="0" y="126"/>
              </a:cxn>
              <a:cxn ang="0">
                <a:pos x="18" y="144"/>
              </a:cxn>
              <a:cxn ang="0">
                <a:pos x="42" y="162"/>
              </a:cxn>
              <a:cxn ang="0">
                <a:pos x="54" y="174"/>
              </a:cxn>
              <a:cxn ang="0">
                <a:pos x="60" y="186"/>
              </a:cxn>
              <a:cxn ang="0">
                <a:pos x="60" y="198"/>
              </a:cxn>
              <a:cxn ang="0">
                <a:pos x="30" y="204"/>
              </a:cxn>
              <a:cxn ang="0">
                <a:pos x="36" y="216"/>
              </a:cxn>
              <a:cxn ang="0">
                <a:pos x="36" y="228"/>
              </a:cxn>
              <a:cxn ang="0">
                <a:pos x="54" y="246"/>
              </a:cxn>
              <a:cxn ang="0">
                <a:pos x="72" y="252"/>
              </a:cxn>
              <a:cxn ang="0">
                <a:pos x="72" y="264"/>
              </a:cxn>
              <a:cxn ang="0">
                <a:pos x="66" y="282"/>
              </a:cxn>
              <a:cxn ang="0">
                <a:pos x="78" y="300"/>
              </a:cxn>
              <a:cxn ang="0">
                <a:pos x="96" y="312"/>
              </a:cxn>
              <a:cxn ang="0">
                <a:pos x="108" y="318"/>
              </a:cxn>
              <a:cxn ang="0">
                <a:pos x="126" y="324"/>
              </a:cxn>
              <a:cxn ang="0">
                <a:pos x="150" y="312"/>
              </a:cxn>
              <a:cxn ang="0">
                <a:pos x="168" y="318"/>
              </a:cxn>
              <a:cxn ang="0">
                <a:pos x="198" y="306"/>
              </a:cxn>
              <a:cxn ang="0">
                <a:pos x="234" y="264"/>
              </a:cxn>
              <a:cxn ang="0">
                <a:pos x="222" y="234"/>
              </a:cxn>
              <a:cxn ang="0">
                <a:pos x="192" y="192"/>
              </a:cxn>
              <a:cxn ang="0">
                <a:pos x="186" y="174"/>
              </a:cxn>
              <a:cxn ang="0">
                <a:pos x="180" y="156"/>
              </a:cxn>
              <a:cxn ang="0">
                <a:pos x="162" y="114"/>
              </a:cxn>
              <a:cxn ang="0">
                <a:pos x="150" y="84"/>
              </a:cxn>
              <a:cxn ang="0">
                <a:pos x="156" y="60"/>
              </a:cxn>
              <a:cxn ang="0">
                <a:pos x="138" y="42"/>
              </a:cxn>
            </a:cxnLst>
            <a:rect l="0" t="0" r="r" b="b"/>
            <a:pathLst>
              <a:path w="234" h="324">
                <a:moveTo>
                  <a:pt x="132" y="30"/>
                </a:moveTo>
                <a:lnTo>
                  <a:pt x="114" y="18"/>
                </a:lnTo>
                <a:lnTo>
                  <a:pt x="102" y="0"/>
                </a:lnTo>
                <a:lnTo>
                  <a:pt x="96" y="12"/>
                </a:lnTo>
                <a:lnTo>
                  <a:pt x="84" y="18"/>
                </a:lnTo>
                <a:lnTo>
                  <a:pt x="84" y="24"/>
                </a:lnTo>
                <a:lnTo>
                  <a:pt x="78" y="30"/>
                </a:lnTo>
                <a:lnTo>
                  <a:pt x="72" y="36"/>
                </a:lnTo>
                <a:lnTo>
                  <a:pt x="60" y="36"/>
                </a:lnTo>
                <a:lnTo>
                  <a:pt x="48" y="30"/>
                </a:lnTo>
                <a:lnTo>
                  <a:pt x="42" y="36"/>
                </a:lnTo>
                <a:lnTo>
                  <a:pt x="36" y="36"/>
                </a:lnTo>
                <a:lnTo>
                  <a:pt x="30" y="42"/>
                </a:lnTo>
                <a:lnTo>
                  <a:pt x="30" y="48"/>
                </a:lnTo>
                <a:lnTo>
                  <a:pt x="30" y="48"/>
                </a:lnTo>
                <a:lnTo>
                  <a:pt x="42" y="42"/>
                </a:lnTo>
                <a:lnTo>
                  <a:pt x="24" y="54"/>
                </a:lnTo>
                <a:lnTo>
                  <a:pt x="30" y="54"/>
                </a:lnTo>
                <a:lnTo>
                  <a:pt x="24" y="66"/>
                </a:lnTo>
                <a:lnTo>
                  <a:pt x="18" y="78"/>
                </a:lnTo>
                <a:lnTo>
                  <a:pt x="24" y="84"/>
                </a:lnTo>
                <a:lnTo>
                  <a:pt x="18" y="96"/>
                </a:lnTo>
                <a:lnTo>
                  <a:pt x="6" y="96"/>
                </a:lnTo>
                <a:lnTo>
                  <a:pt x="0" y="102"/>
                </a:lnTo>
                <a:lnTo>
                  <a:pt x="0" y="108"/>
                </a:lnTo>
                <a:lnTo>
                  <a:pt x="6" y="114"/>
                </a:lnTo>
                <a:lnTo>
                  <a:pt x="0" y="120"/>
                </a:lnTo>
                <a:lnTo>
                  <a:pt x="0" y="126"/>
                </a:lnTo>
                <a:lnTo>
                  <a:pt x="6" y="138"/>
                </a:lnTo>
                <a:lnTo>
                  <a:pt x="18" y="144"/>
                </a:lnTo>
                <a:lnTo>
                  <a:pt x="30" y="150"/>
                </a:lnTo>
                <a:lnTo>
                  <a:pt x="42" y="162"/>
                </a:lnTo>
                <a:lnTo>
                  <a:pt x="54" y="168"/>
                </a:lnTo>
                <a:lnTo>
                  <a:pt x="54" y="174"/>
                </a:lnTo>
                <a:lnTo>
                  <a:pt x="60" y="180"/>
                </a:lnTo>
                <a:lnTo>
                  <a:pt x="60" y="186"/>
                </a:lnTo>
                <a:lnTo>
                  <a:pt x="54" y="192"/>
                </a:lnTo>
                <a:lnTo>
                  <a:pt x="60" y="198"/>
                </a:lnTo>
                <a:lnTo>
                  <a:pt x="42" y="198"/>
                </a:lnTo>
                <a:lnTo>
                  <a:pt x="30" y="204"/>
                </a:lnTo>
                <a:lnTo>
                  <a:pt x="36" y="210"/>
                </a:lnTo>
                <a:lnTo>
                  <a:pt x="36" y="216"/>
                </a:lnTo>
                <a:lnTo>
                  <a:pt x="36" y="216"/>
                </a:lnTo>
                <a:lnTo>
                  <a:pt x="36" y="228"/>
                </a:lnTo>
                <a:lnTo>
                  <a:pt x="48" y="234"/>
                </a:lnTo>
                <a:lnTo>
                  <a:pt x="54" y="246"/>
                </a:lnTo>
                <a:lnTo>
                  <a:pt x="60" y="252"/>
                </a:lnTo>
                <a:lnTo>
                  <a:pt x="72" y="252"/>
                </a:lnTo>
                <a:lnTo>
                  <a:pt x="72" y="258"/>
                </a:lnTo>
                <a:lnTo>
                  <a:pt x="72" y="264"/>
                </a:lnTo>
                <a:lnTo>
                  <a:pt x="72" y="276"/>
                </a:lnTo>
                <a:lnTo>
                  <a:pt x="66" y="282"/>
                </a:lnTo>
                <a:lnTo>
                  <a:pt x="72" y="294"/>
                </a:lnTo>
                <a:lnTo>
                  <a:pt x="78" y="300"/>
                </a:lnTo>
                <a:lnTo>
                  <a:pt x="90" y="306"/>
                </a:lnTo>
                <a:lnTo>
                  <a:pt x="96" y="312"/>
                </a:lnTo>
                <a:lnTo>
                  <a:pt x="102" y="318"/>
                </a:lnTo>
                <a:lnTo>
                  <a:pt x="108" y="318"/>
                </a:lnTo>
                <a:lnTo>
                  <a:pt x="114" y="318"/>
                </a:lnTo>
                <a:lnTo>
                  <a:pt x="126" y="324"/>
                </a:lnTo>
                <a:lnTo>
                  <a:pt x="138" y="324"/>
                </a:lnTo>
                <a:lnTo>
                  <a:pt x="150" y="312"/>
                </a:lnTo>
                <a:lnTo>
                  <a:pt x="162" y="312"/>
                </a:lnTo>
                <a:lnTo>
                  <a:pt x="168" y="318"/>
                </a:lnTo>
                <a:lnTo>
                  <a:pt x="174" y="306"/>
                </a:lnTo>
                <a:lnTo>
                  <a:pt x="198" y="306"/>
                </a:lnTo>
                <a:lnTo>
                  <a:pt x="216" y="282"/>
                </a:lnTo>
                <a:lnTo>
                  <a:pt x="234" y="264"/>
                </a:lnTo>
                <a:lnTo>
                  <a:pt x="234" y="246"/>
                </a:lnTo>
                <a:lnTo>
                  <a:pt x="222" y="234"/>
                </a:lnTo>
                <a:lnTo>
                  <a:pt x="204" y="222"/>
                </a:lnTo>
                <a:lnTo>
                  <a:pt x="192" y="192"/>
                </a:lnTo>
                <a:lnTo>
                  <a:pt x="186" y="192"/>
                </a:lnTo>
                <a:lnTo>
                  <a:pt x="186" y="174"/>
                </a:lnTo>
                <a:lnTo>
                  <a:pt x="192" y="162"/>
                </a:lnTo>
                <a:lnTo>
                  <a:pt x="180" y="156"/>
                </a:lnTo>
                <a:lnTo>
                  <a:pt x="168" y="138"/>
                </a:lnTo>
                <a:lnTo>
                  <a:pt x="162" y="114"/>
                </a:lnTo>
                <a:lnTo>
                  <a:pt x="156" y="96"/>
                </a:lnTo>
                <a:lnTo>
                  <a:pt x="150" y="84"/>
                </a:lnTo>
                <a:lnTo>
                  <a:pt x="144" y="72"/>
                </a:lnTo>
                <a:lnTo>
                  <a:pt x="156" y="60"/>
                </a:lnTo>
                <a:lnTo>
                  <a:pt x="144" y="60"/>
                </a:lnTo>
                <a:lnTo>
                  <a:pt x="138" y="42"/>
                </a:lnTo>
                <a:lnTo>
                  <a:pt x="132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3" name="Freeform 7">
            <a:hlinkClick r:id="rId34"/>
          </p:cNvPr>
          <p:cNvSpPr>
            <a:spLocks/>
          </p:cNvSpPr>
          <p:nvPr/>
        </p:nvSpPr>
        <p:spPr bwMode="auto">
          <a:xfrm>
            <a:off x="4176289" y="2080973"/>
            <a:ext cx="929430" cy="1302348"/>
          </a:xfrm>
          <a:custGeom>
            <a:avLst/>
            <a:gdLst/>
            <a:ahLst/>
            <a:cxnLst>
              <a:cxn ang="0">
                <a:pos x="222" y="198"/>
              </a:cxn>
              <a:cxn ang="0">
                <a:pos x="192" y="162"/>
              </a:cxn>
              <a:cxn ang="0">
                <a:pos x="174" y="132"/>
              </a:cxn>
              <a:cxn ang="0">
                <a:pos x="174" y="102"/>
              </a:cxn>
              <a:cxn ang="0">
                <a:pos x="210" y="84"/>
              </a:cxn>
              <a:cxn ang="0">
                <a:pos x="258" y="42"/>
              </a:cxn>
              <a:cxn ang="0">
                <a:pos x="276" y="0"/>
              </a:cxn>
              <a:cxn ang="0">
                <a:pos x="330" y="12"/>
              </a:cxn>
              <a:cxn ang="0">
                <a:pos x="342" y="60"/>
              </a:cxn>
              <a:cxn ang="0">
                <a:pos x="348" y="108"/>
              </a:cxn>
              <a:cxn ang="0">
                <a:pos x="354" y="138"/>
              </a:cxn>
              <a:cxn ang="0">
                <a:pos x="360" y="156"/>
              </a:cxn>
              <a:cxn ang="0">
                <a:pos x="360" y="180"/>
              </a:cxn>
              <a:cxn ang="0">
                <a:pos x="378" y="198"/>
              </a:cxn>
              <a:cxn ang="0">
                <a:pos x="372" y="210"/>
              </a:cxn>
              <a:cxn ang="0">
                <a:pos x="342" y="222"/>
              </a:cxn>
              <a:cxn ang="0">
                <a:pos x="318" y="234"/>
              </a:cxn>
              <a:cxn ang="0">
                <a:pos x="312" y="252"/>
              </a:cxn>
              <a:cxn ang="0">
                <a:pos x="312" y="276"/>
              </a:cxn>
              <a:cxn ang="0">
                <a:pos x="300" y="288"/>
              </a:cxn>
              <a:cxn ang="0">
                <a:pos x="300" y="318"/>
              </a:cxn>
              <a:cxn ang="0">
                <a:pos x="330" y="330"/>
              </a:cxn>
              <a:cxn ang="0">
                <a:pos x="348" y="360"/>
              </a:cxn>
              <a:cxn ang="0">
                <a:pos x="360" y="378"/>
              </a:cxn>
              <a:cxn ang="0">
                <a:pos x="348" y="390"/>
              </a:cxn>
              <a:cxn ang="0">
                <a:pos x="330" y="396"/>
              </a:cxn>
              <a:cxn ang="0">
                <a:pos x="342" y="420"/>
              </a:cxn>
              <a:cxn ang="0">
                <a:pos x="366" y="444"/>
              </a:cxn>
              <a:cxn ang="0">
                <a:pos x="378" y="474"/>
              </a:cxn>
              <a:cxn ang="0">
                <a:pos x="342" y="492"/>
              </a:cxn>
              <a:cxn ang="0">
                <a:pos x="300" y="504"/>
              </a:cxn>
              <a:cxn ang="0">
                <a:pos x="276" y="468"/>
              </a:cxn>
              <a:cxn ang="0">
                <a:pos x="240" y="462"/>
              </a:cxn>
              <a:cxn ang="0">
                <a:pos x="204" y="456"/>
              </a:cxn>
              <a:cxn ang="0">
                <a:pos x="204" y="468"/>
              </a:cxn>
              <a:cxn ang="0">
                <a:pos x="186" y="492"/>
              </a:cxn>
              <a:cxn ang="0">
                <a:pos x="156" y="504"/>
              </a:cxn>
              <a:cxn ang="0">
                <a:pos x="126" y="486"/>
              </a:cxn>
              <a:cxn ang="0">
                <a:pos x="96" y="456"/>
              </a:cxn>
              <a:cxn ang="0">
                <a:pos x="84" y="432"/>
              </a:cxn>
              <a:cxn ang="0">
                <a:pos x="66" y="402"/>
              </a:cxn>
              <a:cxn ang="0">
                <a:pos x="54" y="372"/>
              </a:cxn>
              <a:cxn ang="0">
                <a:pos x="24" y="354"/>
              </a:cxn>
              <a:cxn ang="0">
                <a:pos x="6" y="324"/>
              </a:cxn>
              <a:cxn ang="0">
                <a:pos x="30" y="282"/>
              </a:cxn>
              <a:cxn ang="0">
                <a:pos x="18" y="246"/>
              </a:cxn>
              <a:cxn ang="0">
                <a:pos x="42" y="204"/>
              </a:cxn>
              <a:cxn ang="0">
                <a:pos x="90" y="192"/>
              </a:cxn>
              <a:cxn ang="0">
                <a:pos x="156" y="204"/>
              </a:cxn>
              <a:cxn ang="0">
                <a:pos x="192" y="246"/>
              </a:cxn>
              <a:cxn ang="0">
                <a:pos x="222" y="246"/>
              </a:cxn>
              <a:cxn ang="0">
                <a:pos x="276" y="216"/>
              </a:cxn>
            </a:cxnLst>
            <a:rect l="0" t="0" r="r" b="b"/>
            <a:pathLst>
              <a:path w="384" h="510">
                <a:moveTo>
                  <a:pt x="276" y="216"/>
                </a:moveTo>
                <a:lnTo>
                  <a:pt x="252" y="204"/>
                </a:lnTo>
                <a:lnTo>
                  <a:pt x="246" y="204"/>
                </a:lnTo>
                <a:lnTo>
                  <a:pt x="222" y="198"/>
                </a:lnTo>
                <a:lnTo>
                  <a:pt x="216" y="192"/>
                </a:lnTo>
                <a:lnTo>
                  <a:pt x="204" y="180"/>
                </a:lnTo>
                <a:lnTo>
                  <a:pt x="192" y="168"/>
                </a:lnTo>
                <a:lnTo>
                  <a:pt x="192" y="162"/>
                </a:lnTo>
                <a:lnTo>
                  <a:pt x="204" y="150"/>
                </a:lnTo>
                <a:lnTo>
                  <a:pt x="204" y="138"/>
                </a:lnTo>
                <a:lnTo>
                  <a:pt x="198" y="138"/>
                </a:lnTo>
                <a:lnTo>
                  <a:pt x="174" y="132"/>
                </a:lnTo>
                <a:lnTo>
                  <a:pt x="174" y="126"/>
                </a:lnTo>
                <a:lnTo>
                  <a:pt x="168" y="120"/>
                </a:lnTo>
                <a:lnTo>
                  <a:pt x="162" y="114"/>
                </a:lnTo>
                <a:lnTo>
                  <a:pt x="174" y="102"/>
                </a:lnTo>
                <a:lnTo>
                  <a:pt x="180" y="96"/>
                </a:lnTo>
                <a:lnTo>
                  <a:pt x="192" y="96"/>
                </a:lnTo>
                <a:lnTo>
                  <a:pt x="204" y="78"/>
                </a:lnTo>
                <a:lnTo>
                  <a:pt x="210" y="84"/>
                </a:lnTo>
                <a:lnTo>
                  <a:pt x="228" y="84"/>
                </a:lnTo>
                <a:lnTo>
                  <a:pt x="234" y="78"/>
                </a:lnTo>
                <a:lnTo>
                  <a:pt x="246" y="66"/>
                </a:lnTo>
                <a:lnTo>
                  <a:pt x="258" y="42"/>
                </a:lnTo>
                <a:lnTo>
                  <a:pt x="258" y="36"/>
                </a:lnTo>
                <a:lnTo>
                  <a:pt x="264" y="18"/>
                </a:lnTo>
                <a:lnTo>
                  <a:pt x="258" y="0"/>
                </a:lnTo>
                <a:lnTo>
                  <a:pt x="276" y="0"/>
                </a:lnTo>
                <a:lnTo>
                  <a:pt x="288" y="0"/>
                </a:lnTo>
                <a:lnTo>
                  <a:pt x="300" y="0"/>
                </a:lnTo>
                <a:lnTo>
                  <a:pt x="312" y="6"/>
                </a:lnTo>
                <a:lnTo>
                  <a:pt x="330" y="12"/>
                </a:lnTo>
                <a:lnTo>
                  <a:pt x="342" y="24"/>
                </a:lnTo>
                <a:lnTo>
                  <a:pt x="342" y="36"/>
                </a:lnTo>
                <a:lnTo>
                  <a:pt x="348" y="48"/>
                </a:lnTo>
                <a:lnTo>
                  <a:pt x="342" y="60"/>
                </a:lnTo>
                <a:lnTo>
                  <a:pt x="342" y="78"/>
                </a:lnTo>
                <a:lnTo>
                  <a:pt x="342" y="90"/>
                </a:lnTo>
                <a:lnTo>
                  <a:pt x="342" y="96"/>
                </a:lnTo>
                <a:lnTo>
                  <a:pt x="348" y="108"/>
                </a:lnTo>
                <a:lnTo>
                  <a:pt x="348" y="114"/>
                </a:lnTo>
                <a:lnTo>
                  <a:pt x="354" y="120"/>
                </a:lnTo>
                <a:lnTo>
                  <a:pt x="360" y="126"/>
                </a:lnTo>
                <a:lnTo>
                  <a:pt x="354" y="138"/>
                </a:lnTo>
                <a:lnTo>
                  <a:pt x="360" y="144"/>
                </a:lnTo>
                <a:lnTo>
                  <a:pt x="348" y="150"/>
                </a:lnTo>
                <a:lnTo>
                  <a:pt x="366" y="150"/>
                </a:lnTo>
                <a:lnTo>
                  <a:pt x="360" y="156"/>
                </a:lnTo>
                <a:lnTo>
                  <a:pt x="360" y="162"/>
                </a:lnTo>
                <a:lnTo>
                  <a:pt x="360" y="174"/>
                </a:lnTo>
                <a:lnTo>
                  <a:pt x="360" y="174"/>
                </a:lnTo>
                <a:lnTo>
                  <a:pt x="360" y="180"/>
                </a:lnTo>
                <a:lnTo>
                  <a:pt x="372" y="186"/>
                </a:lnTo>
                <a:lnTo>
                  <a:pt x="384" y="192"/>
                </a:lnTo>
                <a:lnTo>
                  <a:pt x="372" y="198"/>
                </a:lnTo>
                <a:lnTo>
                  <a:pt x="378" y="198"/>
                </a:lnTo>
                <a:lnTo>
                  <a:pt x="378" y="204"/>
                </a:lnTo>
                <a:lnTo>
                  <a:pt x="372" y="204"/>
                </a:lnTo>
                <a:lnTo>
                  <a:pt x="378" y="210"/>
                </a:lnTo>
                <a:lnTo>
                  <a:pt x="372" y="210"/>
                </a:lnTo>
                <a:lnTo>
                  <a:pt x="372" y="216"/>
                </a:lnTo>
                <a:lnTo>
                  <a:pt x="360" y="222"/>
                </a:lnTo>
                <a:lnTo>
                  <a:pt x="348" y="222"/>
                </a:lnTo>
                <a:lnTo>
                  <a:pt x="342" y="222"/>
                </a:lnTo>
                <a:lnTo>
                  <a:pt x="336" y="222"/>
                </a:lnTo>
                <a:lnTo>
                  <a:pt x="330" y="222"/>
                </a:lnTo>
                <a:lnTo>
                  <a:pt x="324" y="228"/>
                </a:lnTo>
                <a:lnTo>
                  <a:pt x="318" y="234"/>
                </a:lnTo>
                <a:lnTo>
                  <a:pt x="318" y="240"/>
                </a:lnTo>
                <a:lnTo>
                  <a:pt x="318" y="246"/>
                </a:lnTo>
                <a:lnTo>
                  <a:pt x="318" y="252"/>
                </a:lnTo>
                <a:lnTo>
                  <a:pt x="312" y="252"/>
                </a:lnTo>
                <a:lnTo>
                  <a:pt x="318" y="258"/>
                </a:lnTo>
                <a:lnTo>
                  <a:pt x="312" y="264"/>
                </a:lnTo>
                <a:lnTo>
                  <a:pt x="312" y="270"/>
                </a:lnTo>
                <a:lnTo>
                  <a:pt x="312" y="276"/>
                </a:lnTo>
                <a:lnTo>
                  <a:pt x="312" y="282"/>
                </a:lnTo>
                <a:lnTo>
                  <a:pt x="306" y="282"/>
                </a:lnTo>
                <a:lnTo>
                  <a:pt x="312" y="288"/>
                </a:lnTo>
                <a:lnTo>
                  <a:pt x="300" y="288"/>
                </a:lnTo>
                <a:lnTo>
                  <a:pt x="300" y="294"/>
                </a:lnTo>
                <a:lnTo>
                  <a:pt x="300" y="300"/>
                </a:lnTo>
                <a:lnTo>
                  <a:pt x="300" y="312"/>
                </a:lnTo>
                <a:lnTo>
                  <a:pt x="300" y="318"/>
                </a:lnTo>
                <a:lnTo>
                  <a:pt x="306" y="324"/>
                </a:lnTo>
                <a:lnTo>
                  <a:pt x="312" y="330"/>
                </a:lnTo>
                <a:lnTo>
                  <a:pt x="324" y="330"/>
                </a:lnTo>
                <a:lnTo>
                  <a:pt x="330" y="330"/>
                </a:lnTo>
                <a:lnTo>
                  <a:pt x="336" y="336"/>
                </a:lnTo>
                <a:lnTo>
                  <a:pt x="342" y="342"/>
                </a:lnTo>
                <a:lnTo>
                  <a:pt x="348" y="354"/>
                </a:lnTo>
                <a:lnTo>
                  <a:pt x="348" y="360"/>
                </a:lnTo>
                <a:lnTo>
                  <a:pt x="354" y="360"/>
                </a:lnTo>
                <a:lnTo>
                  <a:pt x="354" y="366"/>
                </a:lnTo>
                <a:lnTo>
                  <a:pt x="354" y="372"/>
                </a:lnTo>
                <a:lnTo>
                  <a:pt x="360" y="378"/>
                </a:lnTo>
                <a:lnTo>
                  <a:pt x="354" y="378"/>
                </a:lnTo>
                <a:lnTo>
                  <a:pt x="348" y="384"/>
                </a:lnTo>
                <a:lnTo>
                  <a:pt x="366" y="384"/>
                </a:lnTo>
                <a:lnTo>
                  <a:pt x="348" y="390"/>
                </a:lnTo>
                <a:lnTo>
                  <a:pt x="342" y="390"/>
                </a:lnTo>
                <a:lnTo>
                  <a:pt x="330" y="390"/>
                </a:lnTo>
                <a:lnTo>
                  <a:pt x="330" y="390"/>
                </a:lnTo>
                <a:lnTo>
                  <a:pt x="330" y="396"/>
                </a:lnTo>
                <a:lnTo>
                  <a:pt x="330" y="402"/>
                </a:lnTo>
                <a:lnTo>
                  <a:pt x="330" y="408"/>
                </a:lnTo>
                <a:lnTo>
                  <a:pt x="336" y="414"/>
                </a:lnTo>
                <a:lnTo>
                  <a:pt x="342" y="420"/>
                </a:lnTo>
                <a:lnTo>
                  <a:pt x="354" y="426"/>
                </a:lnTo>
                <a:lnTo>
                  <a:pt x="360" y="432"/>
                </a:lnTo>
                <a:lnTo>
                  <a:pt x="366" y="438"/>
                </a:lnTo>
                <a:lnTo>
                  <a:pt x="366" y="444"/>
                </a:lnTo>
                <a:lnTo>
                  <a:pt x="372" y="450"/>
                </a:lnTo>
                <a:lnTo>
                  <a:pt x="372" y="456"/>
                </a:lnTo>
                <a:lnTo>
                  <a:pt x="378" y="468"/>
                </a:lnTo>
                <a:lnTo>
                  <a:pt x="378" y="474"/>
                </a:lnTo>
                <a:lnTo>
                  <a:pt x="366" y="480"/>
                </a:lnTo>
                <a:lnTo>
                  <a:pt x="360" y="480"/>
                </a:lnTo>
                <a:lnTo>
                  <a:pt x="354" y="486"/>
                </a:lnTo>
                <a:lnTo>
                  <a:pt x="342" y="492"/>
                </a:lnTo>
                <a:lnTo>
                  <a:pt x="342" y="498"/>
                </a:lnTo>
                <a:lnTo>
                  <a:pt x="324" y="498"/>
                </a:lnTo>
                <a:lnTo>
                  <a:pt x="318" y="498"/>
                </a:lnTo>
                <a:lnTo>
                  <a:pt x="300" y="504"/>
                </a:lnTo>
                <a:lnTo>
                  <a:pt x="294" y="492"/>
                </a:lnTo>
                <a:lnTo>
                  <a:pt x="288" y="486"/>
                </a:lnTo>
                <a:lnTo>
                  <a:pt x="282" y="474"/>
                </a:lnTo>
                <a:lnTo>
                  <a:pt x="276" y="468"/>
                </a:lnTo>
                <a:lnTo>
                  <a:pt x="270" y="462"/>
                </a:lnTo>
                <a:lnTo>
                  <a:pt x="258" y="456"/>
                </a:lnTo>
                <a:lnTo>
                  <a:pt x="246" y="456"/>
                </a:lnTo>
                <a:lnTo>
                  <a:pt x="240" y="462"/>
                </a:lnTo>
                <a:lnTo>
                  <a:pt x="228" y="462"/>
                </a:lnTo>
                <a:lnTo>
                  <a:pt x="216" y="456"/>
                </a:lnTo>
                <a:lnTo>
                  <a:pt x="204" y="450"/>
                </a:lnTo>
                <a:lnTo>
                  <a:pt x="204" y="456"/>
                </a:lnTo>
                <a:lnTo>
                  <a:pt x="204" y="456"/>
                </a:lnTo>
                <a:lnTo>
                  <a:pt x="198" y="456"/>
                </a:lnTo>
                <a:lnTo>
                  <a:pt x="204" y="462"/>
                </a:lnTo>
                <a:lnTo>
                  <a:pt x="204" y="468"/>
                </a:lnTo>
                <a:lnTo>
                  <a:pt x="204" y="474"/>
                </a:lnTo>
                <a:lnTo>
                  <a:pt x="198" y="480"/>
                </a:lnTo>
                <a:lnTo>
                  <a:pt x="192" y="486"/>
                </a:lnTo>
                <a:lnTo>
                  <a:pt x="186" y="492"/>
                </a:lnTo>
                <a:lnTo>
                  <a:pt x="180" y="492"/>
                </a:lnTo>
                <a:lnTo>
                  <a:pt x="174" y="492"/>
                </a:lnTo>
                <a:lnTo>
                  <a:pt x="162" y="504"/>
                </a:lnTo>
                <a:lnTo>
                  <a:pt x="156" y="504"/>
                </a:lnTo>
                <a:lnTo>
                  <a:pt x="144" y="510"/>
                </a:lnTo>
                <a:lnTo>
                  <a:pt x="138" y="498"/>
                </a:lnTo>
                <a:lnTo>
                  <a:pt x="132" y="492"/>
                </a:lnTo>
                <a:lnTo>
                  <a:pt x="126" y="486"/>
                </a:lnTo>
                <a:lnTo>
                  <a:pt x="120" y="480"/>
                </a:lnTo>
                <a:lnTo>
                  <a:pt x="114" y="480"/>
                </a:lnTo>
                <a:lnTo>
                  <a:pt x="96" y="468"/>
                </a:lnTo>
                <a:lnTo>
                  <a:pt x="96" y="456"/>
                </a:lnTo>
                <a:lnTo>
                  <a:pt x="96" y="444"/>
                </a:lnTo>
                <a:lnTo>
                  <a:pt x="96" y="438"/>
                </a:lnTo>
                <a:lnTo>
                  <a:pt x="96" y="432"/>
                </a:lnTo>
                <a:lnTo>
                  <a:pt x="84" y="432"/>
                </a:lnTo>
                <a:lnTo>
                  <a:pt x="78" y="426"/>
                </a:lnTo>
                <a:lnTo>
                  <a:pt x="78" y="420"/>
                </a:lnTo>
                <a:lnTo>
                  <a:pt x="72" y="408"/>
                </a:lnTo>
                <a:lnTo>
                  <a:pt x="66" y="402"/>
                </a:lnTo>
                <a:lnTo>
                  <a:pt x="60" y="396"/>
                </a:lnTo>
                <a:lnTo>
                  <a:pt x="66" y="384"/>
                </a:lnTo>
                <a:lnTo>
                  <a:pt x="54" y="378"/>
                </a:lnTo>
                <a:lnTo>
                  <a:pt x="54" y="372"/>
                </a:lnTo>
                <a:lnTo>
                  <a:pt x="42" y="354"/>
                </a:lnTo>
                <a:lnTo>
                  <a:pt x="36" y="354"/>
                </a:lnTo>
                <a:lnTo>
                  <a:pt x="30" y="348"/>
                </a:lnTo>
                <a:lnTo>
                  <a:pt x="24" y="354"/>
                </a:lnTo>
                <a:lnTo>
                  <a:pt x="12" y="360"/>
                </a:lnTo>
                <a:lnTo>
                  <a:pt x="0" y="366"/>
                </a:lnTo>
                <a:lnTo>
                  <a:pt x="6" y="336"/>
                </a:lnTo>
                <a:lnTo>
                  <a:pt x="6" y="324"/>
                </a:lnTo>
                <a:lnTo>
                  <a:pt x="18" y="318"/>
                </a:lnTo>
                <a:lnTo>
                  <a:pt x="30" y="306"/>
                </a:lnTo>
                <a:lnTo>
                  <a:pt x="30" y="294"/>
                </a:lnTo>
                <a:lnTo>
                  <a:pt x="30" y="282"/>
                </a:lnTo>
                <a:lnTo>
                  <a:pt x="18" y="270"/>
                </a:lnTo>
                <a:lnTo>
                  <a:pt x="36" y="258"/>
                </a:lnTo>
                <a:lnTo>
                  <a:pt x="36" y="246"/>
                </a:lnTo>
                <a:lnTo>
                  <a:pt x="18" y="246"/>
                </a:lnTo>
                <a:lnTo>
                  <a:pt x="18" y="234"/>
                </a:lnTo>
                <a:lnTo>
                  <a:pt x="24" y="228"/>
                </a:lnTo>
                <a:lnTo>
                  <a:pt x="42" y="210"/>
                </a:lnTo>
                <a:lnTo>
                  <a:pt x="42" y="204"/>
                </a:lnTo>
                <a:lnTo>
                  <a:pt x="54" y="198"/>
                </a:lnTo>
                <a:lnTo>
                  <a:pt x="66" y="192"/>
                </a:lnTo>
                <a:lnTo>
                  <a:pt x="72" y="192"/>
                </a:lnTo>
                <a:lnTo>
                  <a:pt x="90" y="192"/>
                </a:lnTo>
                <a:lnTo>
                  <a:pt x="108" y="198"/>
                </a:lnTo>
                <a:lnTo>
                  <a:pt x="120" y="192"/>
                </a:lnTo>
                <a:lnTo>
                  <a:pt x="138" y="198"/>
                </a:lnTo>
                <a:lnTo>
                  <a:pt x="156" y="204"/>
                </a:lnTo>
                <a:lnTo>
                  <a:pt x="174" y="204"/>
                </a:lnTo>
                <a:lnTo>
                  <a:pt x="180" y="222"/>
                </a:lnTo>
                <a:lnTo>
                  <a:pt x="186" y="234"/>
                </a:lnTo>
                <a:lnTo>
                  <a:pt x="192" y="246"/>
                </a:lnTo>
                <a:lnTo>
                  <a:pt x="198" y="252"/>
                </a:lnTo>
                <a:lnTo>
                  <a:pt x="198" y="270"/>
                </a:lnTo>
                <a:lnTo>
                  <a:pt x="216" y="252"/>
                </a:lnTo>
                <a:lnTo>
                  <a:pt x="222" y="246"/>
                </a:lnTo>
                <a:lnTo>
                  <a:pt x="234" y="246"/>
                </a:lnTo>
                <a:lnTo>
                  <a:pt x="246" y="228"/>
                </a:lnTo>
                <a:lnTo>
                  <a:pt x="258" y="228"/>
                </a:lnTo>
                <a:lnTo>
                  <a:pt x="276" y="2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4" name="Freeform 6">
            <a:hlinkClick r:id="rId35"/>
          </p:cNvPr>
          <p:cNvSpPr>
            <a:spLocks/>
          </p:cNvSpPr>
          <p:nvPr/>
        </p:nvSpPr>
        <p:spPr bwMode="auto">
          <a:xfrm>
            <a:off x="3157080" y="2490765"/>
            <a:ext cx="1060131" cy="1041878"/>
          </a:xfrm>
          <a:custGeom>
            <a:avLst/>
            <a:gdLst/>
            <a:ahLst/>
            <a:cxnLst>
              <a:cxn ang="0">
                <a:pos x="120" y="168"/>
              </a:cxn>
              <a:cxn ang="0">
                <a:pos x="90" y="132"/>
              </a:cxn>
              <a:cxn ang="0">
                <a:pos x="66" y="150"/>
              </a:cxn>
              <a:cxn ang="0">
                <a:pos x="36" y="150"/>
              </a:cxn>
              <a:cxn ang="0">
                <a:pos x="12" y="174"/>
              </a:cxn>
              <a:cxn ang="0">
                <a:pos x="0" y="120"/>
              </a:cxn>
              <a:cxn ang="0">
                <a:pos x="24" y="78"/>
              </a:cxn>
              <a:cxn ang="0">
                <a:pos x="66" y="54"/>
              </a:cxn>
              <a:cxn ang="0">
                <a:pos x="108" y="18"/>
              </a:cxn>
              <a:cxn ang="0">
                <a:pos x="138" y="36"/>
              </a:cxn>
              <a:cxn ang="0">
                <a:pos x="174" y="12"/>
              </a:cxn>
              <a:cxn ang="0">
                <a:pos x="216" y="18"/>
              </a:cxn>
              <a:cxn ang="0">
                <a:pos x="252" y="18"/>
              </a:cxn>
              <a:cxn ang="0">
                <a:pos x="276" y="12"/>
              </a:cxn>
              <a:cxn ang="0">
                <a:pos x="318" y="0"/>
              </a:cxn>
              <a:cxn ang="0">
                <a:pos x="348" y="18"/>
              </a:cxn>
              <a:cxn ang="0">
                <a:pos x="378" y="42"/>
              </a:cxn>
              <a:cxn ang="0">
                <a:pos x="408" y="60"/>
              </a:cxn>
              <a:cxn ang="0">
                <a:pos x="390" y="84"/>
              </a:cxn>
              <a:cxn ang="0">
                <a:pos x="402" y="102"/>
              </a:cxn>
              <a:cxn ang="0">
                <a:pos x="396" y="114"/>
              </a:cxn>
              <a:cxn ang="0">
                <a:pos x="396" y="132"/>
              </a:cxn>
              <a:cxn ang="0">
                <a:pos x="408" y="150"/>
              </a:cxn>
              <a:cxn ang="0">
                <a:pos x="432" y="162"/>
              </a:cxn>
              <a:cxn ang="0">
                <a:pos x="438" y="186"/>
              </a:cxn>
              <a:cxn ang="0">
                <a:pos x="432" y="210"/>
              </a:cxn>
              <a:cxn ang="0">
                <a:pos x="432" y="228"/>
              </a:cxn>
              <a:cxn ang="0">
                <a:pos x="426" y="246"/>
              </a:cxn>
              <a:cxn ang="0">
                <a:pos x="426" y="258"/>
              </a:cxn>
              <a:cxn ang="0">
                <a:pos x="420" y="276"/>
              </a:cxn>
              <a:cxn ang="0">
                <a:pos x="420" y="294"/>
              </a:cxn>
              <a:cxn ang="0">
                <a:pos x="420" y="318"/>
              </a:cxn>
              <a:cxn ang="0">
                <a:pos x="426" y="342"/>
              </a:cxn>
              <a:cxn ang="0">
                <a:pos x="432" y="360"/>
              </a:cxn>
              <a:cxn ang="0">
                <a:pos x="420" y="384"/>
              </a:cxn>
              <a:cxn ang="0">
                <a:pos x="384" y="408"/>
              </a:cxn>
              <a:cxn ang="0">
                <a:pos x="354" y="372"/>
              </a:cxn>
              <a:cxn ang="0">
                <a:pos x="318" y="402"/>
              </a:cxn>
              <a:cxn ang="0">
                <a:pos x="306" y="366"/>
              </a:cxn>
              <a:cxn ang="0">
                <a:pos x="276" y="372"/>
              </a:cxn>
              <a:cxn ang="0">
                <a:pos x="246" y="366"/>
              </a:cxn>
              <a:cxn ang="0">
                <a:pos x="192" y="366"/>
              </a:cxn>
              <a:cxn ang="0">
                <a:pos x="168" y="330"/>
              </a:cxn>
              <a:cxn ang="0">
                <a:pos x="192" y="300"/>
              </a:cxn>
              <a:cxn ang="0">
                <a:pos x="180" y="258"/>
              </a:cxn>
              <a:cxn ang="0">
                <a:pos x="138" y="240"/>
              </a:cxn>
              <a:cxn ang="0">
                <a:pos x="126" y="216"/>
              </a:cxn>
              <a:cxn ang="0">
                <a:pos x="132" y="180"/>
              </a:cxn>
              <a:cxn ang="0">
                <a:pos x="138" y="180"/>
              </a:cxn>
            </a:cxnLst>
            <a:rect l="0" t="0" r="r" b="b"/>
            <a:pathLst>
              <a:path w="438" h="408">
                <a:moveTo>
                  <a:pt x="138" y="180"/>
                </a:moveTo>
                <a:lnTo>
                  <a:pt x="126" y="174"/>
                </a:lnTo>
                <a:lnTo>
                  <a:pt x="120" y="168"/>
                </a:lnTo>
                <a:lnTo>
                  <a:pt x="108" y="144"/>
                </a:lnTo>
                <a:lnTo>
                  <a:pt x="96" y="132"/>
                </a:lnTo>
                <a:lnTo>
                  <a:pt x="90" y="132"/>
                </a:lnTo>
                <a:lnTo>
                  <a:pt x="84" y="138"/>
                </a:lnTo>
                <a:lnTo>
                  <a:pt x="78" y="150"/>
                </a:lnTo>
                <a:lnTo>
                  <a:pt x="66" y="150"/>
                </a:lnTo>
                <a:lnTo>
                  <a:pt x="54" y="138"/>
                </a:lnTo>
                <a:lnTo>
                  <a:pt x="48" y="138"/>
                </a:lnTo>
                <a:lnTo>
                  <a:pt x="36" y="150"/>
                </a:lnTo>
                <a:lnTo>
                  <a:pt x="36" y="162"/>
                </a:lnTo>
                <a:lnTo>
                  <a:pt x="30" y="180"/>
                </a:lnTo>
                <a:lnTo>
                  <a:pt x="12" y="174"/>
                </a:lnTo>
                <a:lnTo>
                  <a:pt x="0" y="156"/>
                </a:lnTo>
                <a:lnTo>
                  <a:pt x="0" y="138"/>
                </a:lnTo>
                <a:lnTo>
                  <a:pt x="0" y="120"/>
                </a:lnTo>
                <a:lnTo>
                  <a:pt x="6" y="96"/>
                </a:lnTo>
                <a:lnTo>
                  <a:pt x="18" y="78"/>
                </a:lnTo>
                <a:lnTo>
                  <a:pt x="24" y="78"/>
                </a:lnTo>
                <a:lnTo>
                  <a:pt x="42" y="84"/>
                </a:lnTo>
                <a:lnTo>
                  <a:pt x="54" y="72"/>
                </a:lnTo>
                <a:lnTo>
                  <a:pt x="66" y="54"/>
                </a:lnTo>
                <a:lnTo>
                  <a:pt x="84" y="48"/>
                </a:lnTo>
                <a:lnTo>
                  <a:pt x="90" y="42"/>
                </a:lnTo>
                <a:lnTo>
                  <a:pt x="108" y="18"/>
                </a:lnTo>
                <a:lnTo>
                  <a:pt x="120" y="24"/>
                </a:lnTo>
                <a:lnTo>
                  <a:pt x="126" y="36"/>
                </a:lnTo>
                <a:lnTo>
                  <a:pt x="138" y="36"/>
                </a:lnTo>
                <a:lnTo>
                  <a:pt x="150" y="24"/>
                </a:lnTo>
                <a:lnTo>
                  <a:pt x="168" y="12"/>
                </a:lnTo>
                <a:lnTo>
                  <a:pt x="174" y="12"/>
                </a:lnTo>
                <a:lnTo>
                  <a:pt x="192" y="12"/>
                </a:lnTo>
                <a:lnTo>
                  <a:pt x="204" y="12"/>
                </a:lnTo>
                <a:lnTo>
                  <a:pt x="216" y="18"/>
                </a:lnTo>
                <a:lnTo>
                  <a:pt x="228" y="30"/>
                </a:lnTo>
                <a:lnTo>
                  <a:pt x="240" y="30"/>
                </a:lnTo>
                <a:lnTo>
                  <a:pt x="252" y="18"/>
                </a:lnTo>
                <a:lnTo>
                  <a:pt x="264" y="12"/>
                </a:lnTo>
                <a:lnTo>
                  <a:pt x="270" y="0"/>
                </a:lnTo>
                <a:lnTo>
                  <a:pt x="276" y="12"/>
                </a:lnTo>
                <a:lnTo>
                  <a:pt x="288" y="6"/>
                </a:lnTo>
                <a:lnTo>
                  <a:pt x="300" y="6"/>
                </a:lnTo>
                <a:lnTo>
                  <a:pt x="318" y="0"/>
                </a:lnTo>
                <a:lnTo>
                  <a:pt x="330" y="0"/>
                </a:lnTo>
                <a:lnTo>
                  <a:pt x="342" y="6"/>
                </a:lnTo>
                <a:lnTo>
                  <a:pt x="348" y="18"/>
                </a:lnTo>
                <a:lnTo>
                  <a:pt x="354" y="30"/>
                </a:lnTo>
                <a:lnTo>
                  <a:pt x="372" y="36"/>
                </a:lnTo>
                <a:lnTo>
                  <a:pt x="378" y="42"/>
                </a:lnTo>
                <a:lnTo>
                  <a:pt x="384" y="48"/>
                </a:lnTo>
                <a:lnTo>
                  <a:pt x="396" y="54"/>
                </a:lnTo>
                <a:lnTo>
                  <a:pt x="408" y="60"/>
                </a:lnTo>
                <a:lnTo>
                  <a:pt x="408" y="66"/>
                </a:lnTo>
                <a:lnTo>
                  <a:pt x="390" y="72"/>
                </a:lnTo>
                <a:lnTo>
                  <a:pt x="390" y="84"/>
                </a:lnTo>
                <a:lnTo>
                  <a:pt x="396" y="90"/>
                </a:lnTo>
                <a:lnTo>
                  <a:pt x="396" y="96"/>
                </a:lnTo>
                <a:lnTo>
                  <a:pt x="402" y="102"/>
                </a:lnTo>
                <a:lnTo>
                  <a:pt x="402" y="108"/>
                </a:lnTo>
                <a:lnTo>
                  <a:pt x="396" y="108"/>
                </a:lnTo>
                <a:lnTo>
                  <a:pt x="396" y="114"/>
                </a:lnTo>
                <a:lnTo>
                  <a:pt x="396" y="120"/>
                </a:lnTo>
                <a:lnTo>
                  <a:pt x="396" y="126"/>
                </a:lnTo>
                <a:lnTo>
                  <a:pt x="396" y="132"/>
                </a:lnTo>
                <a:lnTo>
                  <a:pt x="402" y="138"/>
                </a:lnTo>
                <a:lnTo>
                  <a:pt x="402" y="144"/>
                </a:lnTo>
                <a:lnTo>
                  <a:pt x="408" y="150"/>
                </a:lnTo>
                <a:lnTo>
                  <a:pt x="420" y="150"/>
                </a:lnTo>
                <a:lnTo>
                  <a:pt x="432" y="156"/>
                </a:lnTo>
                <a:lnTo>
                  <a:pt x="432" y="162"/>
                </a:lnTo>
                <a:lnTo>
                  <a:pt x="438" y="174"/>
                </a:lnTo>
                <a:lnTo>
                  <a:pt x="438" y="180"/>
                </a:lnTo>
                <a:lnTo>
                  <a:pt x="438" y="186"/>
                </a:lnTo>
                <a:lnTo>
                  <a:pt x="426" y="198"/>
                </a:lnTo>
                <a:lnTo>
                  <a:pt x="432" y="204"/>
                </a:lnTo>
                <a:lnTo>
                  <a:pt x="432" y="210"/>
                </a:lnTo>
                <a:lnTo>
                  <a:pt x="432" y="216"/>
                </a:lnTo>
                <a:lnTo>
                  <a:pt x="432" y="222"/>
                </a:lnTo>
                <a:lnTo>
                  <a:pt x="432" y="228"/>
                </a:lnTo>
                <a:lnTo>
                  <a:pt x="426" y="234"/>
                </a:lnTo>
                <a:lnTo>
                  <a:pt x="426" y="240"/>
                </a:lnTo>
                <a:lnTo>
                  <a:pt x="426" y="246"/>
                </a:lnTo>
                <a:lnTo>
                  <a:pt x="426" y="246"/>
                </a:lnTo>
                <a:lnTo>
                  <a:pt x="426" y="252"/>
                </a:lnTo>
                <a:lnTo>
                  <a:pt x="426" y="258"/>
                </a:lnTo>
                <a:lnTo>
                  <a:pt x="420" y="264"/>
                </a:lnTo>
                <a:lnTo>
                  <a:pt x="420" y="270"/>
                </a:lnTo>
                <a:lnTo>
                  <a:pt x="420" y="276"/>
                </a:lnTo>
                <a:lnTo>
                  <a:pt x="414" y="282"/>
                </a:lnTo>
                <a:lnTo>
                  <a:pt x="420" y="288"/>
                </a:lnTo>
                <a:lnTo>
                  <a:pt x="420" y="294"/>
                </a:lnTo>
                <a:lnTo>
                  <a:pt x="420" y="300"/>
                </a:lnTo>
                <a:lnTo>
                  <a:pt x="426" y="306"/>
                </a:lnTo>
                <a:lnTo>
                  <a:pt x="420" y="318"/>
                </a:lnTo>
                <a:lnTo>
                  <a:pt x="414" y="324"/>
                </a:lnTo>
                <a:lnTo>
                  <a:pt x="420" y="336"/>
                </a:lnTo>
                <a:lnTo>
                  <a:pt x="426" y="342"/>
                </a:lnTo>
                <a:lnTo>
                  <a:pt x="432" y="348"/>
                </a:lnTo>
                <a:lnTo>
                  <a:pt x="432" y="354"/>
                </a:lnTo>
                <a:lnTo>
                  <a:pt x="432" y="360"/>
                </a:lnTo>
                <a:lnTo>
                  <a:pt x="426" y="366"/>
                </a:lnTo>
                <a:lnTo>
                  <a:pt x="426" y="372"/>
                </a:lnTo>
                <a:lnTo>
                  <a:pt x="420" y="384"/>
                </a:lnTo>
                <a:lnTo>
                  <a:pt x="408" y="390"/>
                </a:lnTo>
                <a:lnTo>
                  <a:pt x="396" y="396"/>
                </a:lnTo>
                <a:lnTo>
                  <a:pt x="384" y="408"/>
                </a:lnTo>
                <a:lnTo>
                  <a:pt x="372" y="402"/>
                </a:lnTo>
                <a:lnTo>
                  <a:pt x="366" y="384"/>
                </a:lnTo>
                <a:lnTo>
                  <a:pt x="354" y="372"/>
                </a:lnTo>
                <a:lnTo>
                  <a:pt x="348" y="384"/>
                </a:lnTo>
                <a:lnTo>
                  <a:pt x="336" y="396"/>
                </a:lnTo>
                <a:lnTo>
                  <a:pt x="318" y="402"/>
                </a:lnTo>
                <a:lnTo>
                  <a:pt x="318" y="384"/>
                </a:lnTo>
                <a:lnTo>
                  <a:pt x="312" y="384"/>
                </a:lnTo>
                <a:lnTo>
                  <a:pt x="306" y="366"/>
                </a:lnTo>
                <a:lnTo>
                  <a:pt x="300" y="360"/>
                </a:lnTo>
                <a:lnTo>
                  <a:pt x="288" y="360"/>
                </a:lnTo>
                <a:lnTo>
                  <a:pt x="276" y="372"/>
                </a:lnTo>
                <a:lnTo>
                  <a:pt x="264" y="366"/>
                </a:lnTo>
                <a:lnTo>
                  <a:pt x="252" y="366"/>
                </a:lnTo>
                <a:lnTo>
                  <a:pt x="246" y="366"/>
                </a:lnTo>
                <a:lnTo>
                  <a:pt x="228" y="360"/>
                </a:lnTo>
                <a:lnTo>
                  <a:pt x="204" y="360"/>
                </a:lnTo>
                <a:lnTo>
                  <a:pt x="192" y="366"/>
                </a:lnTo>
                <a:lnTo>
                  <a:pt x="180" y="366"/>
                </a:lnTo>
                <a:lnTo>
                  <a:pt x="168" y="354"/>
                </a:lnTo>
                <a:lnTo>
                  <a:pt x="168" y="330"/>
                </a:lnTo>
                <a:lnTo>
                  <a:pt x="186" y="324"/>
                </a:lnTo>
                <a:lnTo>
                  <a:pt x="180" y="312"/>
                </a:lnTo>
                <a:lnTo>
                  <a:pt x="192" y="300"/>
                </a:lnTo>
                <a:lnTo>
                  <a:pt x="174" y="282"/>
                </a:lnTo>
                <a:lnTo>
                  <a:pt x="174" y="270"/>
                </a:lnTo>
                <a:lnTo>
                  <a:pt x="180" y="258"/>
                </a:lnTo>
                <a:lnTo>
                  <a:pt x="168" y="246"/>
                </a:lnTo>
                <a:lnTo>
                  <a:pt x="150" y="240"/>
                </a:lnTo>
                <a:lnTo>
                  <a:pt x="138" y="240"/>
                </a:lnTo>
                <a:lnTo>
                  <a:pt x="126" y="240"/>
                </a:lnTo>
                <a:lnTo>
                  <a:pt x="126" y="228"/>
                </a:lnTo>
                <a:lnTo>
                  <a:pt x="126" y="216"/>
                </a:lnTo>
                <a:lnTo>
                  <a:pt x="138" y="198"/>
                </a:lnTo>
                <a:lnTo>
                  <a:pt x="138" y="198"/>
                </a:lnTo>
                <a:lnTo>
                  <a:pt x="132" y="180"/>
                </a:lnTo>
                <a:lnTo>
                  <a:pt x="114" y="192"/>
                </a:lnTo>
                <a:lnTo>
                  <a:pt x="114" y="144"/>
                </a:lnTo>
                <a:lnTo>
                  <a:pt x="138" y="180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5" name="Freeform 5">
            <a:hlinkClick r:id="rId36"/>
          </p:cNvPr>
          <p:cNvSpPr>
            <a:spLocks/>
          </p:cNvSpPr>
          <p:nvPr/>
        </p:nvSpPr>
        <p:spPr bwMode="auto">
          <a:xfrm>
            <a:off x="3781541" y="2015791"/>
            <a:ext cx="682550" cy="888661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0" y="138"/>
              </a:cxn>
              <a:cxn ang="0">
                <a:pos x="6" y="96"/>
              </a:cxn>
              <a:cxn ang="0">
                <a:pos x="12" y="48"/>
              </a:cxn>
              <a:cxn ang="0">
                <a:pos x="42" y="36"/>
              </a:cxn>
              <a:cxn ang="0">
                <a:pos x="66" y="18"/>
              </a:cxn>
              <a:cxn ang="0">
                <a:pos x="102" y="6"/>
              </a:cxn>
              <a:cxn ang="0">
                <a:pos x="138" y="0"/>
              </a:cxn>
              <a:cxn ang="0">
                <a:pos x="174" y="6"/>
              </a:cxn>
              <a:cxn ang="0">
                <a:pos x="186" y="30"/>
              </a:cxn>
              <a:cxn ang="0">
                <a:pos x="204" y="54"/>
              </a:cxn>
              <a:cxn ang="0">
                <a:pos x="210" y="66"/>
              </a:cxn>
              <a:cxn ang="0">
                <a:pos x="216" y="84"/>
              </a:cxn>
              <a:cxn ang="0">
                <a:pos x="252" y="84"/>
              </a:cxn>
              <a:cxn ang="0">
                <a:pos x="264" y="96"/>
              </a:cxn>
              <a:cxn ang="0">
                <a:pos x="258" y="114"/>
              </a:cxn>
              <a:cxn ang="0">
                <a:pos x="252" y="132"/>
              </a:cxn>
              <a:cxn ang="0">
                <a:pos x="270" y="144"/>
              </a:cxn>
              <a:cxn ang="0">
                <a:pos x="282" y="156"/>
              </a:cxn>
              <a:cxn ang="0">
                <a:pos x="270" y="168"/>
              </a:cxn>
              <a:cxn ang="0">
                <a:pos x="264" y="186"/>
              </a:cxn>
              <a:cxn ang="0">
                <a:pos x="258" y="198"/>
              </a:cxn>
              <a:cxn ang="0">
                <a:pos x="252" y="216"/>
              </a:cxn>
              <a:cxn ang="0">
                <a:pos x="228" y="222"/>
              </a:cxn>
              <a:cxn ang="0">
                <a:pos x="210" y="234"/>
              </a:cxn>
              <a:cxn ang="0">
                <a:pos x="192" y="246"/>
              </a:cxn>
              <a:cxn ang="0">
                <a:pos x="186" y="270"/>
              </a:cxn>
              <a:cxn ang="0">
                <a:pos x="198" y="282"/>
              </a:cxn>
              <a:cxn ang="0">
                <a:pos x="192" y="294"/>
              </a:cxn>
              <a:cxn ang="0">
                <a:pos x="192" y="306"/>
              </a:cxn>
              <a:cxn ang="0">
                <a:pos x="198" y="318"/>
              </a:cxn>
              <a:cxn ang="0">
                <a:pos x="192" y="330"/>
              </a:cxn>
              <a:cxn ang="0">
                <a:pos x="174" y="348"/>
              </a:cxn>
              <a:cxn ang="0">
                <a:pos x="150" y="324"/>
              </a:cxn>
              <a:cxn ang="0">
                <a:pos x="144" y="294"/>
              </a:cxn>
              <a:cxn ang="0">
                <a:pos x="156" y="252"/>
              </a:cxn>
              <a:cxn ang="0">
                <a:pos x="120" y="228"/>
              </a:cxn>
              <a:cxn ang="0">
                <a:pos x="84" y="204"/>
              </a:cxn>
              <a:cxn ang="0">
                <a:pos x="60" y="180"/>
              </a:cxn>
              <a:cxn ang="0">
                <a:pos x="42" y="198"/>
              </a:cxn>
              <a:cxn ang="0">
                <a:pos x="24" y="192"/>
              </a:cxn>
            </a:cxnLst>
            <a:rect l="0" t="0" r="r" b="b"/>
            <a:pathLst>
              <a:path w="282" h="348">
                <a:moveTo>
                  <a:pt x="0" y="204"/>
                </a:moveTo>
                <a:lnTo>
                  <a:pt x="6" y="180"/>
                </a:lnTo>
                <a:lnTo>
                  <a:pt x="18" y="162"/>
                </a:lnTo>
                <a:lnTo>
                  <a:pt x="30" y="138"/>
                </a:lnTo>
                <a:lnTo>
                  <a:pt x="24" y="120"/>
                </a:lnTo>
                <a:lnTo>
                  <a:pt x="6" y="96"/>
                </a:lnTo>
                <a:lnTo>
                  <a:pt x="12" y="72"/>
                </a:lnTo>
                <a:lnTo>
                  <a:pt x="12" y="48"/>
                </a:lnTo>
                <a:lnTo>
                  <a:pt x="24" y="36"/>
                </a:lnTo>
                <a:lnTo>
                  <a:pt x="42" y="36"/>
                </a:lnTo>
                <a:lnTo>
                  <a:pt x="54" y="30"/>
                </a:lnTo>
                <a:lnTo>
                  <a:pt x="66" y="18"/>
                </a:lnTo>
                <a:lnTo>
                  <a:pt x="84" y="12"/>
                </a:lnTo>
                <a:lnTo>
                  <a:pt x="102" y="6"/>
                </a:lnTo>
                <a:lnTo>
                  <a:pt x="120" y="0"/>
                </a:lnTo>
                <a:lnTo>
                  <a:pt x="138" y="0"/>
                </a:lnTo>
                <a:lnTo>
                  <a:pt x="156" y="0"/>
                </a:lnTo>
                <a:lnTo>
                  <a:pt x="174" y="6"/>
                </a:lnTo>
                <a:lnTo>
                  <a:pt x="180" y="18"/>
                </a:lnTo>
                <a:lnTo>
                  <a:pt x="186" y="30"/>
                </a:lnTo>
                <a:lnTo>
                  <a:pt x="192" y="42"/>
                </a:lnTo>
                <a:lnTo>
                  <a:pt x="204" y="54"/>
                </a:lnTo>
                <a:lnTo>
                  <a:pt x="210" y="60"/>
                </a:lnTo>
                <a:lnTo>
                  <a:pt x="210" y="66"/>
                </a:lnTo>
                <a:lnTo>
                  <a:pt x="216" y="72"/>
                </a:lnTo>
                <a:lnTo>
                  <a:pt x="216" y="84"/>
                </a:lnTo>
                <a:lnTo>
                  <a:pt x="234" y="90"/>
                </a:lnTo>
                <a:lnTo>
                  <a:pt x="252" y="84"/>
                </a:lnTo>
                <a:lnTo>
                  <a:pt x="264" y="90"/>
                </a:lnTo>
                <a:lnTo>
                  <a:pt x="264" y="96"/>
                </a:lnTo>
                <a:lnTo>
                  <a:pt x="264" y="108"/>
                </a:lnTo>
                <a:lnTo>
                  <a:pt x="258" y="114"/>
                </a:lnTo>
                <a:lnTo>
                  <a:pt x="252" y="120"/>
                </a:lnTo>
                <a:lnTo>
                  <a:pt x="252" y="132"/>
                </a:lnTo>
                <a:lnTo>
                  <a:pt x="264" y="144"/>
                </a:lnTo>
                <a:lnTo>
                  <a:pt x="270" y="144"/>
                </a:lnTo>
                <a:lnTo>
                  <a:pt x="276" y="150"/>
                </a:lnTo>
                <a:lnTo>
                  <a:pt x="282" y="156"/>
                </a:lnTo>
                <a:lnTo>
                  <a:pt x="270" y="162"/>
                </a:lnTo>
                <a:lnTo>
                  <a:pt x="270" y="168"/>
                </a:lnTo>
                <a:lnTo>
                  <a:pt x="276" y="174"/>
                </a:lnTo>
                <a:lnTo>
                  <a:pt x="264" y="186"/>
                </a:lnTo>
                <a:lnTo>
                  <a:pt x="264" y="192"/>
                </a:lnTo>
                <a:lnTo>
                  <a:pt x="258" y="198"/>
                </a:lnTo>
                <a:lnTo>
                  <a:pt x="258" y="210"/>
                </a:lnTo>
                <a:lnTo>
                  <a:pt x="252" y="216"/>
                </a:lnTo>
                <a:lnTo>
                  <a:pt x="240" y="216"/>
                </a:lnTo>
                <a:lnTo>
                  <a:pt x="228" y="222"/>
                </a:lnTo>
                <a:lnTo>
                  <a:pt x="216" y="228"/>
                </a:lnTo>
                <a:lnTo>
                  <a:pt x="210" y="234"/>
                </a:lnTo>
                <a:lnTo>
                  <a:pt x="204" y="240"/>
                </a:lnTo>
                <a:lnTo>
                  <a:pt x="192" y="246"/>
                </a:lnTo>
                <a:lnTo>
                  <a:pt x="186" y="258"/>
                </a:lnTo>
                <a:lnTo>
                  <a:pt x="186" y="270"/>
                </a:lnTo>
                <a:lnTo>
                  <a:pt x="198" y="276"/>
                </a:lnTo>
                <a:lnTo>
                  <a:pt x="198" y="282"/>
                </a:lnTo>
                <a:lnTo>
                  <a:pt x="186" y="288"/>
                </a:lnTo>
                <a:lnTo>
                  <a:pt x="192" y="294"/>
                </a:lnTo>
                <a:lnTo>
                  <a:pt x="192" y="300"/>
                </a:lnTo>
                <a:lnTo>
                  <a:pt x="192" y="306"/>
                </a:lnTo>
                <a:lnTo>
                  <a:pt x="198" y="312"/>
                </a:lnTo>
                <a:lnTo>
                  <a:pt x="198" y="318"/>
                </a:lnTo>
                <a:lnTo>
                  <a:pt x="192" y="324"/>
                </a:lnTo>
                <a:lnTo>
                  <a:pt x="192" y="330"/>
                </a:lnTo>
                <a:lnTo>
                  <a:pt x="186" y="336"/>
                </a:lnTo>
                <a:lnTo>
                  <a:pt x="174" y="348"/>
                </a:lnTo>
                <a:lnTo>
                  <a:pt x="156" y="336"/>
                </a:lnTo>
                <a:lnTo>
                  <a:pt x="150" y="324"/>
                </a:lnTo>
                <a:lnTo>
                  <a:pt x="150" y="312"/>
                </a:lnTo>
                <a:lnTo>
                  <a:pt x="144" y="294"/>
                </a:lnTo>
                <a:lnTo>
                  <a:pt x="144" y="276"/>
                </a:lnTo>
                <a:lnTo>
                  <a:pt x="156" y="252"/>
                </a:lnTo>
                <a:lnTo>
                  <a:pt x="138" y="240"/>
                </a:lnTo>
                <a:lnTo>
                  <a:pt x="120" y="228"/>
                </a:lnTo>
                <a:lnTo>
                  <a:pt x="102" y="216"/>
                </a:lnTo>
                <a:lnTo>
                  <a:pt x="84" y="204"/>
                </a:lnTo>
                <a:lnTo>
                  <a:pt x="78" y="186"/>
                </a:lnTo>
                <a:lnTo>
                  <a:pt x="60" y="180"/>
                </a:lnTo>
                <a:lnTo>
                  <a:pt x="60" y="192"/>
                </a:lnTo>
                <a:lnTo>
                  <a:pt x="42" y="198"/>
                </a:lnTo>
                <a:lnTo>
                  <a:pt x="36" y="198"/>
                </a:lnTo>
                <a:lnTo>
                  <a:pt x="24" y="192"/>
                </a:lnTo>
                <a:lnTo>
                  <a:pt x="0" y="204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6" name="Freeform 4">
            <a:hlinkClick r:id="rId37"/>
          </p:cNvPr>
          <p:cNvSpPr>
            <a:spLocks/>
          </p:cNvSpPr>
          <p:nvPr/>
        </p:nvSpPr>
        <p:spPr bwMode="auto">
          <a:xfrm>
            <a:off x="3433005" y="1694036"/>
            <a:ext cx="871341" cy="888661"/>
          </a:xfrm>
          <a:custGeom>
            <a:avLst/>
            <a:gdLst/>
            <a:ahLst/>
            <a:cxnLst>
              <a:cxn ang="0">
                <a:pos x="18" y="342"/>
              </a:cxn>
              <a:cxn ang="0">
                <a:pos x="6" y="312"/>
              </a:cxn>
              <a:cxn ang="0">
                <a:pos x="0" y="282"/>
              </a:cxn>
              <a:cxn ang="0">
                <a:pos x="6" y="252"/>
              </a:cxn>
              <a:cxn ang="0">
                <a:pos x="24" y="246"/>
              </a:cxn>
              <a:cxn ang="0">
                <a:pos x="42" y="240"/>
              </a:cxn>
              <a:cxn ang="0">
                <a:pos x="48" y="234"/>
              </a:cxn>
              <a:cxn ang="0">
                <a:pos x="30" y="216"/>
              </a:cxn>
              <a:cxn ang="0">
                <a:pos x="36" y="186"/>
              </a:cxn>
              <a:cxn ang="0">
                <a:pos x="36" y="156"/>
              </a:cxn>
              <a:cxn ang="0">
                <a:pos x="42" y="138"/>
              </a:cxn>
              <a:cxn ang="0">
                <a:pos x="36" y="102"/>
              </a:cxn>
              <a:cxn ang="0">
                <a:pos x="42" y="60"/>
              </a:cxn>
              <a:cxn ang="0">
                <a:pos x="66" y="42"/>
              </a:cxn>
              <a:cxn ang="0">
                <a:pos x="102" y="36"/>
              </a:cxn>
              <a:cxn ang="0">
                <a:pos x="132" y="12"/>
              </a:cxn>
              <a:cxn ang="0">
                <a:pos x="168" y="6"/>
              </a:cxn>
              <a:cxn ang="0">
                <a:pos x="204" y="0"/>
              </a:cxn>
              <a:cxn ang="0">
                <a:pos x="234" y="18"/>
              </a:cxn>
              <a:cxn ang="0">
                <a:pos x="270" y="36"/>
              </a:cxn>
              <a:cxn ang="0">
                <a:pos x="312" y="60"/>
              </a:cxn>
              <a:cxn ang="0">
                <a:pos x="348" y="78"/>
              </a:cxn>
              <a:cxn ang="0">
                <a:pos x="360" y="90"/>
              </a:cxn>
              <a:cxn ang="0">
                <a:pos x="354" y="108"/>
              </a:cxn>
              <a:cxn ang="0">
                <a:pos x="312" y="102"/>
              </a:cxn>
              <a:cxn ang="0">
                <a:pos x="288" y="78"/>
              </a:cxn>
              <a:cxn ang="0">
                <a:pos x="264" y="84"/>
              </a:cxn>
              <a:cxn ang="0">
                <a:pos x="240" y="84"/>
              </a:cxn>
              <a:cxn ang="0">
                <a:pos x="234" y="102"/>
              </a:cxn>
              <a:cxn ang="0">
                <a:pos x="234" y="120"/>
              </a:cxn>
              <a:cxn ang="0">
                <a:pos x="228" y="132"/>
              </a:cxn>
              <a:cxn ang="0">
                <a:pos x="216" y="150"/>
              </a:cxn>
              <a:cxn ang="0">
                <a:pos x="180" y="168"/>
              </a:cxn>
              <a:cxn ang="0">
                <a:pos x="156" y="174"/>
              </a:cxn>
              <a:cxn ang="0">
                <a:pos x="150" y="186"/>
              </a:cxn>
              <a:cxn ang="0">
                <a:pos x="150" y="198"/>
              </a:cxn>
              <a:cxn ang="0">
                <a:pos x="150" y="210"/>
              </a:cxn>
              <a:cxn ang="0">
                <a:pos x="150" y="228"/>
              </a:cxn>
              <a:cxn ang="0">
                <a:pos x="162" y="246"/>
              </a:cxn>
              <a:cxn ang="0">
                <a:pos x="174" y="258"/>
              </a:cxn>
              <a:cxn ang="0">
                <a:pos x="168" y="276"/>
              </a:cxn>
              <a:cxn ang="0">
                <a:pos x="150" y="288"/>
              </a:cxn>
              <a:cxn ang="0">
                <a:pos x="150" y="300"/>
              </a:cxn>
              <a:cxn ang="0">
                <a:pos x="156" y="318"/>
              </a:cxn>
              <a:cxn ang="0">
                <a:pos x="144" y="330"/>
              </a:cxn>
              <a:cxn ang="0">
                <a:pos x="114" y="348"/>
              </a:cxn>
              <a:cxn ang="0">
                <a:pos x="102" y="330"/>
              </a:cxn>
              <a:cxn ang="0">
                <a:pos x="96" y="324"/>
              </a:cxn>
              <a:cxn ang="0">
                <a:pos x="78" y="330"/>
              </a:cxn>
              <a:cxn ang="0">
                <a:pos x="54" y="330"/>
              </a:cxn>
              <a:cxn ang="0">
                <a:pos x="36" y="348"/>
              </a:cxn>
            </a:cxnLst>
            <a:rect l="0" t="0" r="r" b="b"/>
            <a:pathLst>
              <a:path w="360" h="348">
                <a:moveTo>
                  <a:pt x="36" y="348"/>
                </a:moveTo>
                <a:lnTo>
                  <a:pt x="18" y="342"/>
                </a:lnTo>
                <a:lnTo>
                  <a:pt x="6" y="330"/>
                </a:lnTo>
                <a:lnTo>
                  <a:pt x="6" y="312"/>
                </a:lnTo>
                <a:lnTo>
                  <a:pt x="0" y="294"/>
                </a:lnTo>
                <a:lnTo>
                  <a:pt x="0" y="282"/>
                </a:lnTo>
                <a:lnTo>
                  <a:pt x="6" y="270"/>
                </a:lnTo>
                <a:lnTo>
                  <a:pt x="6" y="252"/>
                </a:lnTo>
                <a:lnTo>
                  <a:pt x="18" y="246"/>
                </a:lnTo>
                <a:lnTo>
                  <a:pt x="24" y="246"/>
                </a:lnTo>
                <a:lnTo>
                  <a:pt x="30" y="246"/>
                </a:lnTo>
                <a:lnTo>
                  <a:pt x="42" y="240"/>
                </a:lnTo>
                <a:lnTo>
                  <a:pt x="42" y="234"/>
                </a:lnTo>
                <a:lnTo>
                  <a:pt x="48" y="234"/>
                </a:lnTo>
                <a:lnTo>
                  <a:pt x="36" y="222"/>
                </a:lnTo>
                <a:lnTo>
                  <a:pt x="30" y="216"/>
                </a:lnTo>
                <a:lnTo>
                  <a:pt x="36" y="198"/>
                </a:lnTo>
                <a:lnTo>
                  <a:pt x="36" y="186"/>
                </a:lnTo>
                <a:lnTo>
                  <a:pt x="36" y="174"/>
                </a:lnTo>
                <a:lnTo>
                  <a:pt x="36" y="156"/>
                </a:lnTo>
                <a:lnTo>
                  <a:pt x="30" y="150"/>
                </a:lnTo>
                <a:lnTo>
                  <a:pt x="42" y="138"/>
                </a:lnTo>
                <a:lnTo>
                  <a:pt x="36" y="120"/>
                </a:lnTo>
                <a:lnTo>
                  <a:pt x="36" y="102"/>
                </a:lnTo>
                <a:lnTo>
                  <a:pt x="36" y="78"/>
                </a:lnTo>
                <a:lnTo>
                  <a:pt x="42" y="60"/>
                </a:lnTo>
                <a:lnTo>
                  <a:pt x="54" y="54"/>
                </a:lnTo>
                <a:lnTo>
                  <a:pt x="66" y="42"/>
                </a:lnTo>
                <a:lnTo>
                  <a:pt x="84" y="36"/>
                </a:lnTo>
                <a:lnTo>
                  <a:pt x="102" y="36"/>
                </a:lnTo>
                <a:lnTo>
                  <a:pt x="114" y="24"/>
                </a:lnTo>
                <a:lnTo>
                  <a:pt x="132" y="12"/>
                </a:lnTo>
                <a:lnTo>
                  <a:pt x="150" y="12"/>
                </a:lnTo>
                <a:lnTo>
                  <a:pt x="168" y="6"/>
                </a:lnTo>
                <a:lnTo>
                  <a:pt x="186" y="0"/>
                </a:lnTo>
                <a:lnTo>
                  <a:pt x="204" y="0"/>
                </a:lnTo>
                <a:lnTo>
                  <a:pt x="228" y="6"/>
                </a:lnTo>
                <a:lnTo>
                  <a:pt x="234" y="18"/>
                </a:lnTo>
                <a:lnTo>
                  <a:pt x="252" y="30"/>
                </a:lnTo>
                <a:lnTo>
                  <a:pt x="270" y="36"/>
                </a:lnTo>
                <a:lnTo>
                  <a:pt x="288" y="48"/>
                </a:lnTo>
                <a:lnTo>
                  <a:pt x="312" y="60"/>
                </a:lnTo>
                <a:lnTo>
                  <a:pt x="330" y="72"/>
                </a:lnTo>
                <a:lnTo>
                  <a:pt x="348" y="78"/>
                </a:lnTo>
                <a:lnTo>
                  <a:pt x="360" y="84"/>
                </a:lnTo>
                <a:lnTo>
                  <a:pt x="360" y="90"/>
                </a:lnTo>
                <a:lnTo>
                  <a:pt x="360" y="96"/>
                </a:lnTo>
                <a:lnTo>
                  <a:pt x="354" y="108"/>
                </a:lnTo>
                <a:lnTo>
                  <a:pt x="330" y="120"/>
                </a:lnTo>
                <a:lnTo>
                  <a:pt x="312" y="102"/>
                </a:lnTo>
                <a:lnTo>
                  <a:pt x="294" y="90"/>
                </a:lnTo>
                <a:lnTo>
                  <a:pt x="288" y="78"/>
                </a:lnTo>
                <a:lnTo>
                  <a:pt x="270" y="90"/>
                </a:lnTo>
                <a:lnTo>
                  <a:pt x="264" y="84"/>
                </a:lnTo>
                <a:lnTo>
                  <a:pt x="252" y="78"/>
                </a:lnTo>
                <a:lnTo>
                  <a:pt x="240" y="84"/>
                </a:lnTo>
                <a:lnTo>
                  <a:pt x="234" y="96"/>
                </a:lnTo>
                <a:lnTo>
                  <a:pt x="234" y="102"/>
                </a:lnTo>
                <a:lnTo>
                  <a:pt x="234" y="108"/>
                </a:lnTo>
                <a:lnTo>
                  <a:pt x="234" y="120"/>
                </a:lnTo>
                <a:lnTo>
                  <a:pt x="228" y="126"/>
                </a:lnTo>
                <a:lnTo>
                  <a:pt x="228" y="132"/>
                </a:lnTo>
                <a:lnTo>
                  <a:pt x="228" y="144"/>
                </a:lnTo>
                <a:lnTo>
                  <a:pt x="216" y="150"/>
                </a:lnTo>
                <a:lnTo>
                  <a:pt x="198" y="156"/>
                </a:lnTo>
                <a:lnTo>
                  <a:pt x="180" y="168"/>
                </a:lnTo>
                <a:lnTo>
                  <a:pt x="156" y="168"/>
                </a:lnTo>
                <a:lnTo>
                  <a:pt x="156" y="174"/>
                </a:lnTo>
                <a:lnTo>
                  <a:pt x="150" y="180"/>
                </a:lnTo>
                <a:lnTo>
                  <a:pt x="150" y="186"/>
                </a:lnTo>
                <a:lnTo>
                  <a:pt x="150" y="192"/>
                </a:lnTo>
                <a:lnTo>
                  <a:pt x="150" y="198"/>
                </a:lnTo>
                <a:lnTo>
                  <a:pt x="150" y="204"/>
                </a:lnTo>
                <a:lnTo>
                  <a:pt x="150" y="210"/>
                </a:lnTo>
                <a:lnTo>
                  <a:pt x="150" y="216"/>
                </a:lnTo>
                <a:lnTo>
                  <a:pt x="150" y="228"/>
                </a:lnTo>
                <a:lnTo>
                  <a:pt x="162" y="234"/>
                </a:lnTo>
                <a:lnTo>
                  <a:pt x="162" y="246"/>
                </a:lnTo>
                <a:lnTo>
                  <a:pt x="174" y="252"/>
                </a:lnTo>
                <a:lnTo>
                  <a:pt x="174" y="258"/>
                </a:lnTo>
                <a:lnTo>
                  <a:pt x="174" y="270"/>
                </a:lnTo>
                <a:lnTo>
                  <a:pt x="168" y="276"/>
                </a:lnTo>
                <a:lnTo>
                  <a:pt x="162" y="282"/>
                </a:lnTo>
                <a:lnTo>
                  <a:pt x="150" y="288"/>
                </a:lnTo>
                <a:lnTo>
                  <a:pt x="156" y="294"/>
                </a:lnTo>
                <a:lnTo>
                  <a:pt x="150" y="300"/>
                </a:lnTo>
                <a:lnTo>
                  <a:pt x="156" y="306"/>
                </a:lnTo>
                <a:lnTo>
                  <a:pt x="156" y="318"/>
                </a:lnTo>
                <a:lnTo>
                  <a:pt x="150" y="324"/>
                </a:lnTo>
                <a:lnTo>
                  <a:pt x="144" y="330"/>
                </a:lnTo>
                <a:lnTo>
                  <a:pt x="132" y="342"/>
                </a:lnTo>
                <a:lnTo>
                  <a:pt x="114" y="348"/>
                </a:lnTo>
                <a:lnTo>
                  <a:pt x="114" y="342"/>
                </a:lnTo>
                <a:lnTo>
                  <a:pt x="102" y="330"/>
                </a:lnTo>
                <a:lnTo>
                  <a:pt x="102" y="318"/>
                </a:lnTo>
                <a:lnTo>
                  <a:pt x="96" y="324"/>
                </a:lnTo>
                <a:lnTo>
                  <a:pt x="84" y="330"/>
                </a:lnTo>
                <a:lnTo>
                  <a:pt x="78" y="330"/>
                </a:lnTo>
                <a:lnTo>
                  <a:pt x="72" y="330"/>
                </a:lnTo>
                <a:lnTo>
                  <a:pt x="54" y="330"/>
                </a:lnTo>
                <a:lnTo>
                  <a:pt x="54" y="330"/>
                </a:lnTo>
                <a:lnTo>
                  <a:pt x="36" y="348"/>
                </a:lnTo>
                <a:close/>
              </a:path>
            </a:pathLst>
          </a:custGeom>
          <a:solidFill>
            <a:srgbClr val="0064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7" name="Freeform 3">
            <a:hlinkClick r:id="rId38"/>
          </p:cNvPr>
          <p:cNvSpPr>
            <a:spLocks/>
          </p:cNvSpPr>
          <p:nvPr/>
        </p:nvSpPr>
        <p:spPr bwMode="auto">
          <a:xfrm>
            <a:off x="2155039" y="2548704"/>
            <a:ext cx="1466757" cy="1348313"/>
          </a:xfrm>
          <a:custGeom>
            <a:avLst/>
            <a:gdLst/>
            <a:ahLst/>
            <a:cxnLst>
              <a:cxn ang="0">
                <a:pos x="72" y="48"/>
              </a:cxn>
              <a:cxn ang="0">
                <a:pos x="138" y="78"/>
              </a:cxn>
              <a:cxn ang="0">
                <a:pos x="174" y="102"/>
              </a:cxn>
              <a:cxn ang="0">
                <a:pos x="156" y="144"/>
              </a:cxn>
              <a:cxn ang="0">
                <a:pos x="198" y="168"/>
              </a:cxn>
              <a:cxn ang="0">
                <a:pos x="216" y="138"/>
              </a:cxn>
              <a:cxn ang="0">
                <a:pos x="234" y="96"/>
              </a:cxn>
              <a:cxn ang="0">
                <a:pos x="246" y="60"/>
              </a:cxn>
              <a:cxn ang="0">
                <a:pos x="210" y="18"/>
              </a:cxn>
              <a:cxn ang="0">
                <a:pos x="258" y="12"/>
              </a:cxn>
              <a:cxn ang="0">
                <a:pos x="288" y="30"/>
              </a:cxn>
              <a:cxn ang="0">
                <a:pos x="306" y="60"/>
              </a:cxn>
              <a:cxn ang="0">
                <a:pos x="354" y="54"/>
              </a:cxn>
              <a:cxn ang="0">
                <a:pos x="390" y="48"/>
              </a:cxn>
              <a:cxn ang="0">
                <a:pos x="420" y="66"/>
              </a:cxn>
              <a:cxn ang="0">
                <a:pos x="420" y="96"/>
              </a:cxn>
              <a:cxn ang="0">
                <a:pos x="408" y="144"/>
              </a:cxn>
              <a:cxn ang="0">
                <a:pos x="450" y="132"/>
              </a:cxn>
              <a:cxn ang="0">
                <a:pos x="480" y="132"/>
              </a:cxn>
              <a:cxn ang="0">
                <a:pos x="516" y="120"/>
              </a:cxn>
              <a:cxn ang="0">
                <a:pos x="540" y="150"/>
              </a:cxn>
              <a:cxn ang="0">
                <a:pos x="552" y="174"/>
              </a:cxn>
              <a:cxn ang="0">
                <a:pos x="540" y="204"/>
              </a:cxn>
              <a:cxn ang="0">
                <a:pos x="582" y="222"/>
              </a:cxn>
              <a:cxn ang="0">
                <a:pos x="594" y="246"/>
              </a:cxn>
              <a:cxn ang="0">
                <a:pos x="600" y="270"/>
              </a:cxn>
              <a:cxn ang="0">
                <a:pos x="594" y="300"/>
              </a:cxn>
              <a:cxn ang="0">
                <a:pos x="588" y="324"/>
              </a:cxn>
              <a:cxn ang="0">
                <a:pos x="600" y="342"/>
              </a:cxn>
              <a:cxn ang="0">
                <a:pos x="600" y="366"/>
              </a:cxn>
              <a:cxn ang="0">
                <a:pos x="570" y="366"/>
              </a:cxn>
              <a:cxn ang="0">
                <a:pos x="528" y="366"/>
              </a:cxn>
              <a:cxn ang="0">
                <a:pos x="516" y="390"/>
              </a:cxn>
              <a:cxn ang="0">
                <a:pos x="516" y="408"/>
              </a:cxn>
              <a:cxn ang="0">
                <a:pos x="522" y="432"/>
              </a:cxn>
              <a:cxn ang="0">
                <a:pos x="516" y="456"/>
              </a:cxn>
              <a:cxn ang="0">
                <a:pos x="516" y="474"/>
              </a:cxn>
              <a:cxn ang="0">
                <a:pos x="516" y="498"/>
              </a:cxn>
              <a:cxn ang="0">
                <a:pos x="516" y="528"/>
              </a:cxn>
              <a:cxn ang="0">
                <a:pos x="486" y="510"/>
              </a:cxn>
              <a:cxn ang="0">
                <a:pos x="462" y="474"/>
              </a:cxn>
              <a:cxn ang="0">
                <a:pos x="408" y="438"/>
              </a:cxn>
              <a:cxn ang="0">
                <a:pos x="366" y="420"/>
              </a:cxn>
              <a:cxn ang="0">
                <a:pos x="324" y="402"/>
              </a:cxn>
              <a:cxn ang="0">
                <a:pos x="282" y="384"/>
              </a:cxn>
              <a:cxn ang="0">
                <a:pos x="246" y="372"/>
              </a:cxn>
              <a:cxn ang="0">
                <a:pos x="228" y="366"/>
              </a:cxn>
              <a:cxn ang="0">
                <a:pos x="204" y="354"/>
              </a:cxn>
              <a:cxn ang="0">
                <a:pos x="180" y="342"/>
              </a:cxn>
              <a:cxn ang="0">
                <a:pos x="156" y="312"/>
              </a:cxn>
              <a:cxn ang="0">
                <a:pos x="126" y="264"/>
              </a:cxn>
              <a:cxn ang="0">
                <a:pos x="96" y="234"/>
              </a:cxn>
              <a:cxn ang="0">
                <a:pos x="42" y="210"/>
              </a:cxn>
              <a:cxn ang="0">
                <a:pos x="0" y="204"/>
              </a:cxn>
              <a:cxn ang="0">
                <a:pos x="0" y="180"/>
              </a:cxn>
              <a:cxn ang="0">
                <a:pos x="18" y="156"/>
              </a:cxn>
              <a:cxn ang="0">
                <a:pos x="18" y="114"/>
              </a:cxn>
              <a:cxn ang="0">
                <a:pos x="24" y="78"/>
              </a:cxn>
            </a:cxnLst>
            <a:rect l="0" t="0" r="r" b="b"/>
            <a:pathLst>
              <a:path w="606" h="528">
                <a:moveTo>
                  <a:pt x="24" y="54"/>
                </a:moveTo>
                <a:lnTo>
                  <a:pt x="36" y="42"/>
                </a:lnTo>
                <a:lnTo>
                  <a:pt x="48" y="48"/>
                </a:lnTo>
                <a:lnTo>
                  <a:pt x="72" y="48"/>
                </a:lnTo>
                <a:lnTo>
                  <a:pt x="90" y="54"/>
                </a:lnTo>
                <a:lnTo>
                  <a:pt x="108" y="60"/>
                </a:lnTo>
                <a:lnTo>
                  <a:pt x="120" y="72"/>
                </a:lnTo>
                <a:lnTo>
                  <a:pt x="138" y="78"/>
                </a:lnTo>
                <a:lnTo>
                  <a:pt x="150" y="72"/>
                </a:lnTo>
                <a:lnTo>
                  <a:pt x="162" y="72"/>
                </a:lnTo>
                <a:lnTo>
                  <a:pt x="174" y="84"/>
                </a:lnTo>
                <a:lnTo>
                  <a:pt x="174" y="102"/>
                </a:lnTo>
                <a:lnTo>
                  <a:pt x="168" y="114"/>
                </a:lnTo>
                <a:lnTo>
                  <a:pt x="162" y="126"/>
                </a:lnTo>
                <a:lnTo>
                  <a:pt x="156" y="132"/>
                </a:lnTo>
                <a:lnTo>
                  <a:pt x="156" y="144"/>
                </a:lnTo>
                <a:lnTo>
                  <a:pt x="162" y="156"/>
                </a:lnTo>
                <a:lnTo>
                  <a:pt x="174" y="168"/>
                </a:lnTo>
                <a:lnTo>
                  <a:pt x="186" y="168"/>
                </a:lnTo>
                <a:lnTo>
                  <a:pt x="198" y="168"/>
                </a:lnTo>
                <a:lnTo>
                  <a:pt x="210" y="162"/>
                </a:lnTo>
                <a:lnTo>
                  <a:pt x="216" y="156"/>
                </a:lnTo>
                <a:lnTo>
                  <a:pt x="216" y="144"/>
                </a:lnTo>
                <a:lnTo>
                  <a:pt x="216" y="138"/>
                </a:lnTo>
                <a:lnTo>
                  <a:pt x="216" y="120"/>
                </a:lnTo>
                <a:lnTo>
                  <a:pt x="222" y="108"/>
                </a:lnTo>
                <a:lnTo>
                  <a:pt x="222" y="102"/>
                </a:lnTo>
                <a:lnTo>
                  <a:pt x="234" y="96"/>
                </a:lnTo>
                <a:lnTo>
                  <a:pt x="240" y="90"/>
                </a:lnTo>
                <a:lnTo>
                  <a:pt x="240" y="78"/>
                </a:lnTo>
                <a:lnTo>
                  <a:pt x="234" y="66"/>
                </a:lnTo>
                <a:lnTo>
                  <a:pt x="246" y="60"/>
                </a:lnTo>
                <a:lnTo>
                  <a:pt x="240" y="42"/>
                </a:lnTo>
                <a:lnTo>
                  <a:pt x="228" y="42"/>
                </a:lnTo>
                <a:lnTo>
                  <a:pt x="216" y="36"/>
                </a:lnTo>
                <a:lnTo>
                  <a:pt x="210" y="18"/>
                </a:lnTo>
                <a:lnTo>
                  <a:pt x="222" y="18"/>
                </a:lnTo>
                <a:lnTo>
                  <a:pt x="234" y="0"/>
                </a:lnTo>
                <a:lnTo>
                  <a:pt x="246" y="0"/>
                </a:lnTo>
                <a:lnTo>
                  <a:pt x="258" y="12"/>
                </a:lnTo>
                <a:lnTo>
                  <a:pt x="264" y="12"/>
                </a:lnTo>
                <a:lnTo>
                  <a:pt x="270" y="18"/>
                </a:lnTo>
                <a:lnTo>
                  <a:pt x="276" y="24"/>
                </a:lnTo>
                <a:lnTo>
                  <a:pt x="288" y="30"/>
                </a:lnTo>
                <a:lnTo>
                  <a:pt x="294" y="36"/>
                </a:lnTo>
                <a:lnTo>
                  <a:pt x="300" y="42"/>
                </a:lnTo>
                <a:lnTo>
                  <a:pt x="306" y="48"/>
                </a:lnTo>
                <a:lnTo>
                  <a:pt x="306" y="60"/>
                </a:lnTo>
                <a:lnTo>
                  <a:pt x="318" y="66"/>
                </a:lnTo>
                <a:lnTo>
                  <a:pt x="330" y="54"/>
                </a:lnTo>
                <a:lnTo>
                  <a:pt x="342" y="54"/>
                </a:lnTo>
                <a:lnTo>
                  <a:pt x="354" y="54"/>
                </a:lnTo>
                <a:lnTo>
                  <a:pt x="360" y="54"/>
                </a:lnTo>
                <a:lnTo>
                  <a:pt x="372" y="54"/>
                </a:lnTo>
                <a:lnTo>
                  <a:pt x="384" y="48"/>
                </a:lnTo>
                <a:lnTo>
                  <a:pt x="390" y="48"/>
                </a:lnTo>
                <a:lnTo>
                  <a:pt x="396" y="48"/>
                </a:lnTo>
                <a:lnTo>
                  <a:pt x="396" y="60"/>
                </a:lnTo>
                <a:lnTo>
                  <a:pt x="408" y="54"/>
                </a:lnTo>
                <a:lnTo>
                  <a:pt x="420" y="66"/>
                </a:lnTo>
                <a:lnTo>
                  <a:pt x="426" y="78"/>
                </a:lnTo>
                <a:lnTo>
                  <a:pt x="426" y="84"/>
                </a:lnTo>
                <a:lnTo>
                  <a:pt x="420" y="90"/>
                </a:lnTo>
                <a:lnTo>
                  <a:pt x="420" y="96"/>
                </a:lnTo>
                <a:lnTo>
                  <a:pt x="420" y="108"/>
                </a:lnTo>
                <a:lnTo>
                  <a:pt x="414" y="120"/>
                </a:lnTo>
                <a:lnTo>
                  <a:pt x="408" y="132"/>
                </a:lnTo>
                <a:lnTo>
                  <a:pt x="408" y="144"/>
                </a:lnTo>
                <a:lnTo>
                  <a:pt x="420" y="150"/>
                </a:lnTo>
                <a:lnTo>
                  <a:pt x="432" y="156"/>
                </a:lnTo>
                <a:lnTo>
                  <a:pt x="444" y="150"/>
                </a:lnTo>
                <a:lnTo>
                  <a:pt x="450" y="132"/>
                </a:lnTo>
                <a:lnTo>
                  <a:pt x="456" y="126"/>
                </a:lnTo>
                <a:lnTo>
                  <a:pt x="468" y="120"/>
                </a:lnTo>
                <a:lnTo>
                  <a:pt x="474" y="126"/>
                </a:lnTo>
                <a:lnTo>
                  <a:pt x="480" y="132"/>
                </a:lnTo>
                <a:lnTo>
                  <a:pt x="492" y="138"/>
                </a:lnTo>
                <a:lnTo>
                  <a:pt x="492" y="126"/>
                </a:lnTo>
                <a:lnTo>
                  <a:pt x="504" y="114"/>
                </a:lnTo>
                <a:lnTo>
                  <a:pt x="516" y="120"/>
                </a:lnTo>
                <a:lnTo>
                  <a:pt x="522" y="126"/>
                </a:lnTo>
                <a:lnTo>
                  <a:pt x="528" y="138"/>
                </a:lnTo>
                <a:lnTo>
                  <a:pt x="534" y="144"/>
                </a:lnTo>
                <a:lnTo>
                  <a:pt x="540" y="150"/>
                </a:lnTo>
                <a:lnTo>
                  <a:pt x="546" y="156"/>
                </a:lnTo>
                <a:lnTo>
                  <a:pt x="552" y="162"/>
                </a:lnTo>
                <a:lnTo>
                  <a:pt x="546" y="168"/>
                </a:lnTo>
                <a:lnTo>
                  <a:pt x="552" y="174"/>
                </a:lnTo>
                <a:lnTo>
                  <a:pt x="552" y="186"/>
                </a:lnTo>
                <a:lnTo>
                  <a:pt x="546" y="192"/>
                </a:lnTo>
                <a:lnTo>
                  <a:pt x="540" y="198"/>
                </a:lnTo>
                <a:lnTo>
                  <a:pt x="540" y="204"/>
                </a:lnTo>
                <a:lnTo>
                  <a:pt x="546" y="210"/>
                </a:lnTo>
                <a:lnTo>
                  <a:pt x="558" y="216"/>
                </a:lnTo>
                <a:lnTo>
                  <a:pt x="570" y="222"/>
                </a:lnTo>
                <a:lnTo>
                  <a:pt x="582" y="222"/>
                </a:lnTo>
                <a:lnTo>
                  <a:pt x="594" y="228"/>
                </a:lnTo>
                <a:lnTo>
                  <a:pt x="600" y="234"/>
                </a:lnTo>
                <a:lnTo>
                  <a:pt x="594" y="240"/>
                </a:lnTo>
                <a:lnTo>
                  <a:pt x="594" y="246"/>
                </a:lnTo>
                <a:lnTo>
                  <a:pt x="594" y="252"/>
                </a:lnTo>
                <a:lnTo>
                  <a:pt x="600" y="258"/>
                </a:lnTo>
                <a:lnTo>
                  <a:pt x="594" y="258"/>
                </a:lnTo>
                <a:lnTo>
                  <a:pt x="600" y="270"/>
                </a:lnTo>
                <a:lnTo>
                  <a:pt x="600" y="276"/>
                </a:lnTo>
                <a:lnTo>
                  <a:pt x="594" y="288"/>
                </a:lnTo>
                <a:lnTo>
                  <a:pt x="600" y="294"/>
                </a:lnTo>
                <a:lnTo>
                  <a:pt x="594" y="300"/>
                </a:lnTo>
                <a:lnTo>
                  <a:pt x="594" y="306"/>
                </a:lnTo>
                <a:lnTo>
                  <a:pt x="588" y="312"/>
                </a:lnTo>
                <a:lnTo>
                  <a:pt x="588" y="318"/>
                </a:lnTo>
                <a:lnTo>
                  <a:pt x="588" y="324"/>
                </a:lnTo>
                <a:lnTo>
                  <a:pt x="588" y="330"/>
                </a:lnTo>
                <a:lnTo>
                  <a:pt x="594" y="336"/>
                </a:lnTo>
                <a:lnTo>
                  <a:pt x="600" y="336"/>
                </a:lnTo>
                <a:lnTo>
                  <a:pt x="600" y="342"/>
                </a:lnTo>
                <a:lnTo>
                  <a:pt x="606" y="348"/>
                </a:lnTo>
                <a:lnTo>
                  <a:pt x="600" y="348"/>
                </a:lnTo>
                <a:lnTo>
                  <a:pt x="600" y="354"/>
                </a:lnTo>
                <a:lnTo>
                  <a:pt x="600" y="366"/>
                </a:lnTo>
                <a:lnTo>
                  <a:pt x="594" y="366"/>
                </a:lnTo>
                <a:lnTo>
                  <a:pt x="582" y="378"/>
                </a:lnTo>
                <a:lnTo>
                  <a:pt x="582" y="372"/>
                </a:lnTo>
                <a:lnTo>
                  <a:pt x="570" y="366"/>
                </a:lnTo>
                <a:lnTo>
                  <a:pt x="558" y="366"/>
                </a:lnTo>
                <a:lnTo>
                  <a:pt x="546" y="366"/>
                </a:lnTo>
                <a:lnTo>
                  <a:pt x="534" y="366"/>
                </a:lnTo>
                <a:lnTo>
                  <a:pt x="528" y="366"/>
                </a:lnTo>
                <a:lnTo>
                  <a:pt x="522" y="372"/>
                </a:lnTo>
                <a:lnTo>
                  <a:pt x="522" y="378"/>
                </a:lnTo>
                <a:lnTo>
                  <a:pt x="516" y="384"/>
                </a:lnTo>
                <a:lnTo>
                  <a:pt x="516" y="390"/>
                </a:lnTo>
                <a:lnTo>
                  <a:pt x="516" y="396"/>
                </a:lnTo>
                <a:lnTo>
                  <a:pt x="522" y="396"/>
                </a:lnTo>
                <a:lnTo>
                  <a:pt x="516" y="402"/>
                </a:lnTo>
                <a:lnTo>
                  <a:pt x="516" y="408"/>
                </a:lnTo>
                <a:lnTo>
                  <a:pt x="516" y="414"/>
                </a:lnTo>
                <a:lnTo>
                  <a:pt x="516" y="420"/>
                </a:lnTo>
                <a:lnTo>
                  <a:pt x="516" y="426"/>
                </a:lnTo>
                <a:lnTo>
                  <a:pt x="522" y="432"/>
                </a:lnTo>
                <a:lnTo>
                  <a:pt x="516" y="438"/>
                </a:lnTo>
                <a:lnTo>
                  <a:pt x="516" y="444"/>
                </a:lnTo>
                <a:lnTo>
                  <a:pt x="516" y="450"/>
                </a:lnTo>
                <a:lnTo>
                  <a:pt x="516" y="456"/>
                </a:lnTo>
                <a:lnTo>
                  <a:pt x="522" y="462"/>
                </a:lnTo>
                <a:lnTo>
                  <a:pt x="516" y="468"/>
                </a:lnTo>
                <a:lnTo>
                  <a:pt x="516" y="474"/>
                </a:lnTo>
                <a:lnTo>
                  <a:pt x="516" y="474"/>
                </a:lnTo>
                <a:lnTo>
                  <a:pt x="516" y="480"/>
                </a:lnTo>
                <a:lnTo>
                  <a:pt x="516" y="486"/>
                </a:lnTo>
                <a:lnTo>
                  <a:pt x="516" y="492"/>
                </a:lnTo>
                <a:lnTo>
                  <a:pt x="516" y="498"/>
                </a:lnTo>
                <a:lnTo>
                  <a:pt x="516" y="504"/>
                </a:lnTo>
                <a:lnTo>
                  <a:pt x="522" y="510"/>
                </a:lnTo>
                <a:lnTo>
                  <a:pt x="522" y="522"/>
                </a:lnTo>
                <a:lnTo>
                  <a:pt x="516" y="528"/>
                </a:lnTo>
                <a:lnTo>
                  <a:pt x="510" y="528"/>
                </a:lnTo>
                <a:lnTo>
                  <a:pt x="498" y="528"/>
                </a:lnTo>
                <a:lnTo>
                  <a:pt x="492" y="516"/>
                </a:lnTo>
                <a:lnTo>
                  <a:pt x="486" y="510"/>
                </a:lnTo>
                <a:lnTo>
                  <a:pt x="480" y="498"/>
                </a:lnTo>
                <a:lnTo>
                  <a:pt x="474" y="498"/>
                </a:lnTo>
                <a:lnTo>
                  <a:pt x="468" y="486"/>
                </a:lnTo>
                <a:lnTo>
                  <a:pt x="462" y="474"/>
                </a:lnTo>
                <a:lnTo>
                  <a:pt x="450" y="462"/>
                </a:lnTo>
                <a:lnTo>
                  <a:pt x="438" y="456"/>
                </a:lnTo>
                <a:lnTo>
                  <a:pt x="426" y="444"/>
                </a:lnTo>
                <a:lnTo>
                  <a:pt x="408" y="438"/>
                </a:lnTo>
                <a:lnTo>
                  <a:pt x="402" y="444"/>
                </a:lnTo>
                <a:lnTo>
                  <a:pt x="384" y="438"/>
                </a:lnTo>
                <a:lnTo>
                  <a:pt x="378" y="426"/>
                </a:lnTo>
                <a:lnTo>
                  <a:pt x="366" y="420"/>
                </a:lnTo>
                <a:lnTo>
                  <a:pt x="354" y="414"/>
                </a:lnTo>
                <a:lnTo>
                  <a:pt x="342" y="408"/>
                </a:lnTo>
                <a:lnTo>
                  <a:pt x="330" y="408"/>
                </a:lnTo>
                <a:lnTo>
                  <a:pt x="324" y="402"/>
                </a:lnTo>
                <a:lnTo>
                  <a:pt x="312" y="402"/>
                </a:lnTo>
                <a:lnTo>
                  <a:pt x="300" y="390"/>
                </a:lnTo>
                <a:lnTo>
                  <a:pt x="288" y="378"/>
                </a:lnTo>
                <a:lnTo>
                  <a:pt x="282" y="384"/>
                </a:lnTo>
                <a:lnTo>
                  <a:pt x="270" y="390"/>
                </a:lnTo>
                <a:lnTo>
                  <a:pt x="258" y="390"/>
                </a:lnTo>
                <a:lnTo>
                  <a:pt x="252" y="378"/>
                </a:lnTo>
                <a:lnTo>
                  <a:pt x="246" y="372"/>
                </a:lnTo>
                <a:lnTo>
                  <a:pt x="240" y="360"/>
                </a:lnTo>
                <a:lnTo>
                  <a:pt x="234" y="348"/>
                </a:lnTo>
                <a:lnTo>
                  <a:pt x="240" y="390"/>
                </a:lnTo>
                <a:lnTo>
                  <a:pt x="228" y="366"/>
                </a:lnTo>
                <a:lnTo>
                  <a:pt x="228" y="360"/>
                </a:lnTo>
                <a:lnTo>
                  <a:pt x="222" y="354"/>
                </a:lnTo>
                <a:lnTo>
                  <a:pt x="210" y="354"/>
                </a:lnTo>
                <a:lnTo>
                  <a:pt x="204" y="354"/>
                </a:lnTo>
                <a:lnTo>
                  <a:pt x="192" y="354"/>
                </a:lnTo>
                <a:lnTo>
                  <a:pt x="192" y="348"/>
                </a:lnTo>
                <a:lnTo>
                  <a:pt x="186" y="348"/>
                </a:lnTo>
                <a:lnTo>
                  <a:pt x="180" y="342"/>
                </a:lnTo>
                <a:lnTo>
                  <a:pt x="174" y="336"/>
                </a:lnTo>
                <a:lnTo>
                  <a:pt x="168" y="330"/>
                </a:lnTo>
                <a:lnTo>
                  <a:pt x="156" y="324"/>
                </a:lnTo>
                <a:lnTo>
                  <a:pt x="156" y="312"/>
                </a:lnTo>
                <a:lnTo>
                  <a:pt x="144" y="294"/>
                </a:lnTo>
                <a:lnTo>
                  <a:pt x="138" y="282"/>
                </a:lnTo>
                <a:lnTo>
                  <a:pt x="132" y="270"/>
                </a:lnTo>
                <a:lnTo>
                  <a:pt x="126" y="264"/>
                </a:lnTo>
                <a:lnTo>
                  <a:pt x="120" y="252"/>
                </a:lnTo>
                <a:lnTo>
                  <a:pt x="114" y="240"/>
                </a:lnTo>
                <a:lnTo>
                  <a:pt x="102" y="234"/>
                </a:lnTo>
                <a:lnTo>
                  <a:pt x="96" y="234"/>
                </a:lnTo>
                <a:lnTo>
                  <a:pt x="84" y="228"/>
                </a:lnTo>
                <a:lnTo>
                  <a:pt x="66" y="222"/>
                </a:lnTo>
                <a:lnTo>
                  <a:pt x="54" y="216"/>
                </a:lnTo>
                <a:lnTo>
                  <a:pt x="42" y="210"/>
                </a:lnTo>
                <a:lnTo>
                  <a:pt x="36" y="210"/>
                </a:lnTo>
                <a:lnTo>
                  <a:pt x="30" y="210"/>
                </a:lnTo>
                <a:lnTo>
                  <a:pt x="18" y="210"/>
                </a:lnTo>
                <a:lnTo>
                  <a:pt x="0" y="204"/>
                </a:lnTo>
                <a:lnTo>
                  <a:pt x="6" y="198"/>
                </a:lnTo>
                <a:lnTo>
                  <a:pt x="12" y="192"/>
                </a:lnTo>
                <a:lnTo>
                  <a:pt x="0" y="186"/>
                </a:lnTo>
                <a:lnTo>
                  <a:pt x="0" y="180"/>
                </a:lnTo>
                <a:lnTo>
                  <a:pt x="0" y="168"/>
                </a:lnTo>
                <a:lnTo>
                  <a:pt x="0" y="162"/>
                </a:lnTo>
                <a:lnTo>
                  <a:pt x="12" y="156"/>
                </a:lnTo>
                <a:lnTo>
                  <a:pt x="18" y="156"/>
                </a:lnTo>
                <a:lnTo>
                  <a:pt x="24" y="150"/>
                </a:lnTo>
                <a:lnTo>
                  <a:pt x="24" y="132"/>
                </a:lnTo>
                <a:lnTo>
                  <a:pt x="18" y="126"/>
                </a:lnTo>
                <a:lnTo>
                  <a:pt x="18" y="114"/>
                </a:lnTo>
                <a:lnTo>
                  <a:pt x="18" y="108"/>
                </a:lnTo>
                <a:lnTo>
                  <a:pt x="18" y="96"/>
                </a:lnTo>
                <a:lnTo>
                  <a:pt x="18" y="84"/>
                </a:lnTo>
                <a:lnTo>
                  <a:pt x="24" y="78"/>
                </a:lnTo>
                <a:lnTo>
                  <a:pt x="36" y="66"/>
                </a:lnTo>
                <a:lnTo>
                  <a:pt x="24" y="54"/>
                </a:lnTo>
                <a:close/>
              </a:path>
            </a:pathLst>
          </a:custGeom>
          <a:solidFill>
            <a:srgbClr val="52284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8" name="Freeform 35">
            <a:hlinkClick r:id="rId39"/>
          </p:cNvPr>
          <p:cNvSpPr>
            <a:spLocks/>
          </p:cNvSpPr>
          <p:nvPr/>
        </p:nvSpPr>
        <p:spPr bwMode="auto">
          <a:xfrm>
            <a:off x="5323156" y="1620800"/>
            <a:ext cx="1263444" cy="1532173"/>
          </a:xfrm>
          <a:custGeom>
            <a:avLst/>
            <a:gdLst/>
            <a:ahLst/>
            <a:cxnLst>
              <a:cxn ang="0">
                <a:pos x="90" y="588"/>
              </a:cxn>
              <a:cxn ang="0">
                <a:pos x="126" y="546"/>
              </a:cxn>
              <a:cxn ang="0">
                <a:pos x="180" y="522"/>
              </a:cxn>
              <a:cxn ang="0">
                <a:pos x="228" y="510"/>
              </a:cxn>
              <a:cxn ang="0">
                <a:pos x="270" y="534"/>
              </a:cxn>
              <a:cxn ang="0">
                <a:pos x="300" y="480"/>
              </a:cxn>
              <a:cxn ang="0">
                <a:pos x="324" y="438"/>
              </a:cxn>
              <a:cxn ang="0">
                <a:pos x="360" y="444"/>
              </a:cxn>
              <a:cxn ang="0">
                <a:pos x="396" y="408"/>
              </a:cxn>
              <a:cxn ang="0">
                <a:pos x="444" y="378"/>
              </a:cxn>
              <a:cxn ang="0">
                <a:pos x="498" y="348"/>
              </a:cxn>
              <a:cxn ang="0">
                <a:pos x="504" y="300"/>
              </a:cxn>
              <a:cxn ang="0">
                <a:pos x="510" y="240"/>
              </a:cxn>
              <a:cxn ang="0">
                <a:pos x="462" y="204"/>
              </a:cxn>
              <a:cxn ang="0">
                <a:pos x="444" y="186"/>
              </a:cxn>
              <a:cxn ang="0">
                <a:pos x="432" y="144"/>
              </a:cxn>
              <a:cxn ang="0">
                <a:pos x="420" y="78"/>
              </a:cxn>
              <a:cxn ang="0">
                <a:pos x="384" y="24"/>
              </a:cxn>
              <a:cxn ang="0">
                <a:pos x="324" y="12"/>
              </a:cxn>
              <a:cxn ang="0">
                <a:pos x="264" y="6"/>
              </a:cxn>
              <a:cxn ang="0">
                <a:pos x="210" y="18"/>
              </a:cxn>
              <a:cxn ang="0">
                <a:pos x="168" y="48"/>
              </a:cxn>
              <a:cxn ang="0">
                <a:pos x="126" y="78"/>
              </a:cxn>
              <a:cxn ang="0">
                <a:pos x="144" y="114"/>
              </a:cxn>
              <a:cxn ang="0">
                <a:pos x="138" y="144"/>
              </a:cxn>
              <a:cxn ang="0">
                <a:pos x="114" y="168"/>
              </a:cxn>
              <a:cxn ang="0">
                <a:pos x="108" y="192"/>
              </a:cxn>
              <a:cxn ang="0">
                <a:pos x="108" y="222"/>
              </a:cxn>
              <a:cxn ang="0">
                <a:pos x="102" y="258"/>
              </a:cxn>
              <a:cxn ang="0">
                <a:pos x="114" y="294"/>
              </a:cxn>
              <a:cxn ang="0">
                <a:pos x="108" y="318"/>
              </a:cxn>
              <a:cxn ang="0">
                <a:pos x="102" y="342"/>
              </a:cxn>
              <a:cxn ang="0">
                <a:pos x="90" y="360"/>
              </a:cxn>
              <a:cxn ang="0">
                <a:pos x="96" y="372"/>
              </a:cxn>
              <a:cxn ang="0">
                <a:pos x="96" y="390"/>
              </a:cxn>
              <a:cxn ang="0">
                <a:pos x="72" y="402"/>
              </a:cxn>
              <a:cxn ang="0">
                <a:pos x="66" y="420"/>
              </a:cxn>
              <a:cxn ang="0">
                <a:pos x="48" y="438"/>
              </a:cxn>
              <a:cxn ang="0">
                <a:pos x="12" y="450"/>
              </a:cxn>
              <a:cxn ang="0">
                <a:pos x="18" y="474"/>
              </a:cxn>
              <a:cxn ang="0">
                <a:pos x="24" y="504"/>
              </a:cxn>
              <a:cxn ang="0">
                <a:pos x="6" y="534"/>
              </a:cxn>
              <a:cxn ang="0">
                <a:pos x="6" y="558"/>
              </a:cxn>
              <a:cxn ang="0">
                <a:pos x="24" y="588"/>
              </a:cxn>
            </a:cxnLst>
            <a:rect l="0" t="0" r="r" b="b"/>
            <a:pathLst>
              <a:path w="522" h="600">
                <a:moveTo>
                  <a:pt x="54" y="600"/>
                </a:moveTo>
                <a:lnTo>
                  <a:pt x="66" y="600"/>
                </a:lnTo>
                <a:lnTo>
                  <a:pt x="90" y="588"/>
                </a:lnTo>
                <a:lnTo>
                  <a:pt x="96" y="576"/>
                </a:lnTo>
                <a:lnTo>
                  <a:pt x="108" y="558"/>
                </a:lnTo>
                <a:lnTo>
                  <a:pt x="126" y="546"/>
                </a:lnTo>
                <a:lnTo>
                  <a:pt x="144" y="534"/>
                </a:lnTo>
                <a:lnTo>
                  <a:pt x="162" y="534"/>
                </a:lnTo>
                <a:lnTo>
                  <a:pt x="180" y="522"/>
                </a:lnTo>
                <a:lnTo>
                  <a:pt x="198" y="516"/>
                </a:lnTo>
                <a:lnTo>
                  <a:pt x="216" y="516"/>
                </a:lnTo>
                <a:lnTo>
                  <a:pt x="228" y="510"/>
                </a:lnTo>
                <a:lnTo>
                  <a:pt x="246" y="516"/>
                </a:lnTo>
                <a:lnTo>
                  <a:pt x="258" y="528"/>
                </a:lnTo>
                <a:lnTo>
                  <a:pt x="270" y="534"/>
                </a:lnTo>
                <a:lnTo>
                  <a:pt x="288" y="522"/>
                </a:lnTo>
                <a:lnTo>
                  <a:pt x="294" y="504"/>
                </a:lnTo>
                <a:lnTo>
                  <a:pt x="300" y="480"/>
                </a:lnTo>
                <a:lnTo>
                  <a:pt x="306" y="468"/>
                </a:lnTo>
                <a:lnTo>
                  <a:pt x="318" y="450"/>
                </a:lnTo>
                <a:lnTo>
                  <a:pt x="324" y="438"/>
                </a:lnTo>
                <a:lnTo>
                  <a:pt x="342" y="432"/>
                </a:lnTo>
                <a:lnTo>
                  <a:pt x="354" y="426"/>
                </a:lnTo>
                <a:lnTo>
                  <a:pt x="360" y="444"/>
                </a:lnTo>
                <a:lnTo>
                  <a:pt x="372" y="444"/>
                </a:lnTo>
                <a:lnTo>
                  <a:pt x="378" y="420"/>
                </a:lnTo>
                <a:lnTo>
                  <a:pt x="396" y="408"/>
                </a:lnTo>
                <a:lnTo>
                  <a:pt x="408" y="390"/>
                </a:lnTo>
                <a:lnTo>
                  <a:pt x="426" y="390"/>
                </a:lnTo>
                <a:lnTo>
                  <a:pt x="444" y="378"/>
                </a:lnTo>
                <a:lnTo>
                  <a:pt x="462" y="372"/>
                </a:lnTo>
                <a:lnTo>
                  <a:pt x="480" y="360"/>
                </a:lnTo>
                <a:lnTo>
                  <a:pt x="498" y="348"/>
                </a:lnTo>
                <a:lnTo>
                  <a:pt x="516" y="330"/>
                </a:lnTo>
                <a:lnTo>
                  <a:pt x="522" y="312"/>
                </a:lnTo>
                <a:lnTo>
                  <a:pt x="504" y="300"/>
                </a:lnTo>
                <a:lnTo>
                  <a:pt x="504" y="288"/>
                </a:lnTo>
                <a:lnTo>
                  <a:pt x="504" y="270"/>
                </a:lnTo>
                <a:lnTo>
                  <a:pt x="510" y="240"/>
                </a:lnTo>
                <a:lnTo>
                  <a:pt x="498" y="228"/>
                </a:lnTo>
                <a:lnTo>
                  <a:pt x="480" y="210"/>
                </a:lnTo>
                <a:lnTo>
                  <a:pt x="462" y="204"/>
                </a:lnTo>
                <a:lnTo>
                  <a:pt x="450" y="192"/>
                </a:lnTo>
                <a:lnTo>
                  <a:pt x="438" y="192"/>
                </a:lnTo>
                <a:lnTo>
                  <a:pt x="444" y="186"/>
                </a:lnTo>
                <a:lnTo>
                  <a:pt x="438" y="168"/>
                </a:lnTo>
                <a:lnTo>
                  <a:pt x="450" y="156"/>
                </a:lnTo>
                <a:lnTo>
                  <a:pt x="432" y="144"/>
                </a:lnTo>
                <a:lnTo>
                  <a:pt x="432" y="120"/>
                </a:lnTo>
                <a:lnTo>
                  <a:pt x="426" y="96"/>
                </a:lnTo>
                <a:lnTo>
                  <a:pt x="420" y="78"/>
                </a:lnTo>
                <a:lnTo>
                  <a:pt x="408" y="54"/>
                </a:lnTo>
                <a:lnTo>
                  <a:pt x="390" y="42"/>
                </a:lnTo>
                <a:lnTo>
                  <a:pt x="384" y="24"/>
                </a:lnTo>
                <a:lnTo>
                  <a:pt x="366" y="6"/>
                </a:lnTo>
                <a:lnTo>
                  <a:pt x="348" y="6"/>
                </a:lnTo>
                <a:lnTo>
                  <a:pt x="324" y="12"/>
                </a:lnTo>
                <a:lnTo>
                  <a:pt x="300" y="18"/>
                </a:lnTo>
                <a:lnTo>
                  <a:pt x="276" y="0"/>
                </a:lnTo>
                <a:lnTo>
                  <a:pt x="264" y="6"/>
                </a:lnTo>
                <a:lnTo>
                  <a:pt x="246" y="18"/>
                </a:lnTo>
                <a:lnTo>
                  <a:pt x="228" y="12"/>
                </a:lnTo>
                <a:lnTo>
                  <a:pt x="210" y="18"/>
                </a:lnTo>
                <a:lnTo>
                  <a:pt x="198" y="30"/>
                </a:lnTo>
                <a:lnTo>
                  <a:pt x="186" y="42"/>
                </a:lnTo>
                <a:lnTo>
                  <a:pt x="168" y="48"/>
                </a:lnTo>
                <a:lnTo>
                  <a:pt x="156" y="60"/>
                </a:lnTo>
                <a:lnTo>
                  <a:pt x="138" y="66"/>
                </a:lnTo>
                <a:lnTo>
                  <a:pt x="126" y="78"/>
                </a:lnTo>
                <a:lnTo>
                  <a:pt x="126" y="90"/>
                </a:lnTo>
                <a:lnTo>
                  <a:pt x="138" y="102"/>
                </a:lnTo>
                <a:lnTo>
                  <a:pt x="144" y="114"/>
                </a:lnTo>
                <a:lnTo>
                  <a:pt x="156" y="132"/>
                </a:lnTo>
                <a:lnTo>
                  <a:pt x="156" y="132"/>
                </a:lnTo>
                <a:lnTo>
                  <a:pt x="138" y="144"/>
                </a:lnTo>
                <a:lnTo>
                  <a:pt x="132" y="150"/>
                </a:lnTo>
                <a:lnTo>
                  <a:pt x="126" y="162"/>
                </a:lnTo>
                <a:lnTo>
                  <a:pt x="114" y="168"/>
                </a:lnTo>
                <a:lnTo>
                  <a:pt x="114" y="180"/>
                </a:lnTo>
                <a:lnTo>
                  <a:pt x="108" y="186"/>
                </a:lnTo>
                <a:lnTo>
                  <a:pt x="108" y="192"/>
                </a:lnTo>
                <a:lnTo>
                  <a:pt x="108" y="204"/>
                </a:lnTo>
                <a:lnTo>
                  <a:pt x="102" y="210"/>
                </a:lnTo>
                <a:lnTo>
                  <a:pt x="108" y="222"/>
                </a:lnTo>
                <a:lnTo>
                  <a:pt x="114" y="234"/>
                </a:lnTo>
                <a:lnTo>
                  <a:pt x="108" y="240"/>
                </a:lnTo>
                <a:lnTo>
                  <a:pt x="102" y="258"/>
                </a:lnTo>
                <a:lnTo>
                  <a:pt x="96" y="270"/>
                </a:lnTo>
                <a:lnTo>
                  <a:pt x="90" y="288"/>
                </a:lnTo>
                <a:lnTo>
                  <a:pt x="114" y="294"/>
                </a:lnTo>
                <a:lnTo>
                  <a:pt x="114" y="306"/>
                </a:lnTo>
                <a:lnTo>
                  <a:pt x="108" y="312"/>
                </a:lnTo>
                <a:lnTo>
                  <a:pt x="108" y="318"/>
                </a:lnTo>
                <a:lnTo>
                  <a:pt x="114" y="324"/>
                </a:lnTo>
                <a:lnTo>
                  <a:pt x="114" y="330"/>
                </a:lnTo>
                <a:lnTo>
                  <a:pt x="102" y="342"/>
                </a:lnTo>
                <a:lnTo>
                  <a:pt x="96" y="348"/>
                </a:lnTo>
                <a:lnTo>
                  <a:pt x="102" y="354"/>
                </a:lnTo>
                <a:lnTo>
                  <a:pt x="90" y="360"/>
                </a:lnTo>
                <a:lnTo>
                  <a:pt x="90" y="366"/>
                </a:lnTo>
                <a:lnTo>
                  <a:pt x="90" y="372"/>
                </a:lnTo>
                <a:lnTo>
                  <a:pt x="96" y="372"/>
                </a:lnTo>
                <a:lnTo>
                  <a:pt x="90" y="378"/>
                </a:lnTo>
                <a:lnTo>
                  <a:pt x="78" y="384"/>
                </a:lnTo>
                <a:lnTo>
                  <a:pt x="96" y="390"/>
                </a:lnTo>
                <a:lnTo>
                  <a:pt x="78" y="396"/>
                </a:lnTo>
                <a:lnTo>
                  <a:pt x="72" y="396"/>
                </a:lnTo>
                <a:lnTo>
                  <a:pt x="72" y="402"/>
                </a:lnTo>
                <a:lnTo>
                  <a:pt x="72" y="408"/>
                </a:lnTo>
                <a:lnTo>
                  <a:pt x="66" y="414"/>
                </a:lnTo>
                <a:lnTo>
                  <a:pt x="66" y="420"/>
                </a:lnTo>
                <a:lnTo>
                  <a:pt x="60" y="426"/>
                </a:lnTo>
                <a:lnTo>
                  <a:pt x="54" y="432"/>
                </a:lnTo>
                <a:lnTo>
                  <a:pt x="48" y="438"/>
                </a:lnTo>
                <a:lnTo>
                  <a:pt x="48" y="444"/>
                </a:lnTo>
                <a:lnTo>
                  <a:pt x="30" y="444"/>
                </a:lnTo>
                <a:lnTo>
                  <a:pt x="12" y="450"/>
                </a:lnTo>
                <a:lnTo>
                  <a:pt x="18" y="456"/>
                </a:lnTo>
                <a:lnTo>
                  <a:pt x="30" y="462"/>
                </a:lnTo>
                <a:lnTo>
                  <a:pt x="18" y="474"/>
                </a:lnTo>
                <a:lnTo>
                  <a:pt x="12" y="480"/>
                </a:lnTo>
                <a:lnTo>
                  <a:pt x="18" y="492"/>
                </a:lnTo>
                <a:lnTo>
                  <a:pt x="24" y="504"/>
                </a:lnTo>
                <a:lnTo>
                  <a:pt x="12" y="510"/>
                </a:lnTo>
                <a:lnTo>
                  <a:pt x="6" y="522"/>
                </a:lnTo>
                <a:lnTo>
                  <a:pt x="6" y="534"/>
                </a:lnTo>
                <a:lnTo>
                  <a:pt x="6" y="540"/>
                </a:lnTo>
                <a:lnTo>
                  <a:pt x="6" y="546"/>
                </a:lnTo>
                <a:lnTo>
                  <a:pt x="6" y="558"/>
                </a:lnTo>
                <a:lnTo>
                  <a:pt x="0" y="582"/>
                </a:lnTo>
                <a:lnTo>
                  <a:pt x="18" y="582"/>
                </a:lnTo>
                <a:lnTo>
                  <a:pt x="24" y="588"/>
                </a:lnTo>
                <a:lnTo>
                  <a:pt x="24" y="576"/>
                </a:lnTo>
                <a:lnTo>
                  <a:pt x="54" y="6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09" name="TextBox 108"/>
          <p:cNvSpPr txBox="1"/>
          <p:nvPr/>
        </p:nvSpPr>
        <p:spPr>
          <a:xfrm>
            <a:off x="2874047" y="2093326"/>
            <a:ext cx="590049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Zamfara</a:t>
            </a:r>
            <a:endParaRPr lang="en-US" sz="9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45302" y="1834675"/>
            <a:ext cx="437238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Katsina</a:t>
            </a:r>
            <a:endParaRPr lang="en-US" sz="9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20076" y="2235782"/>
            <a:ext cx="437238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Kano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357312" y="1968376"/>
            <a:ext cx="437238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Jigawa</a:t>
            </a:r>
            <a:endParaRPr lang="en-US" sz="9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07764" y="2770592"/>
            <a:ext cx="437238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Kaduna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943137" y="4462309"/>
            <a:ext cx="562161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482839" y="3530349"/>
            <a:ext cx="562161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FCT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32989" y="3931455"/>
            <a:ext cx="562161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Kogi</a:t>
            </a:r>
            <a:endParaRPr lang="en-US" sz="9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70827" y="4284227"/>
            <a:ext cx="562161" cy="286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Ondo</a:t>
            </a:r>
            <a:endParaRPr lang="en-US" sz="9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09147" y="4842986"/>
            <a:ext cx="5621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 </a:t>
            </a:r>
          </a:p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</a:p>
        </p:txBody>
      </p:sp>
      <p:sp>
        <p:nvSpPr>
          <p:cNvPr id="119" name="Oval 118"/>
          <p:cNvSpPr/>
          <p:nvPr/>
        </p:nvSpPr>
        <p:spPr>
          <a:xfrm>
            <a:off x="4701155" y="4959063"/>
            <a:ext cx="177653" cy="184898"/>
          </a:xfrm>
          <a:prstGeom prst="ellipse">
            <a:avLst/>
          </a:prstGeom>
          <a:solidFill>
            <a:srgbClr val="0064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4702280" y="5574940"/>
            <a:ext cx="177653" cy="184898"/>
          </a:xfrm>
          <a:prstGeom prst="ellipse">
            <a:avLst/>
          </a:prstGeom>
          <a:solidFill>
            <a:srgbClr val="5228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22843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706734" y="5260644"/>
            <a:ext cx="177653" cy="184898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4886127" y="4885166"/>
            <a:ext cx="1769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Core State &amp; Federal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897249" y="5511040"/>
            <a:ext cx="203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Confirmed partner states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892650" y="5196272"/>
            <a:ext cx="2038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Some ongoing support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656882" y="3070014"/>
            <a:ext cx="5900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346223" y="3413878"/>
            <a:ext cx="5900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831153" y="4320966"/>
            <a:ext cx="5900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Ogun</a:t>
            </a:r>
          </a:p>
        </p:txBody>
      </p:sp>
    </p:spTree>
    <p:extLst>
      <p:ext uri="{BB962C8B-B14F-4D97-AF65-F5344CB8AC3E}">
        <p14:creationId xmlns:p14="http://schemas.microsoft.com/office/powerpoint/2010/main" val="192840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8349</TotalTime>
  <Words>373</Words>
  <Application>Microsoft Office PowerPoint</Application>
  <PresentationFormat>On-screen Show (4:3)</PresentationFormat>
  <Paragraphs>85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GEMS3 – Tax Reform Programme Presentation to NGF Peer Learning Event</vt:lpstr>
      <vt:lpstr>GEMS3’s core toolkit</vt:lpstr>
      <vt:lpstr>Benefits for States &amp; Stakeholders</vt:lpstr>
      <vt:lpstr>GEMS3 tax reform in action</vt:lpstr>
      <vt:lpstr>GEMS3 is always innovating and expanding its approach</vt:lpstr>
      <vt:lpstr>GEMS3 has implemented tax reform in 8 states</vt:lpstr>
      <vt:lpstr>We are now looking to expand to new states – working with partners</vt:lpstr>
    </vt:vector>
  </TitlesOfParts>
  <Company>Adam Smith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GEMS3 – An Introduction</dc:title>
  <dc:creator>William Benthall</dc:creator>
  <cp:lastModifiedBy>Chioma</cp:lastModifiedBy>
  <cp:revision>78</cp:revision>
  <cp:lastPrinted>2014-10-14T08:03:58Z</cp:lastPrinted>
  <dcterms:created xsi:type="dcterms:W3CDTF">2014-09-23T20:23:28Z</dcterms:created>
  <dcterms:modified xsi:type="dcterms:W3CDTF">2016-03-18T23:31:38Z</dcterms:modified>
</cp:coreProperties>
</file>