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>
        <p:scale>
          <a:sx n="81" d="100"/>
          <a:sy n="81" d="100"/>
        </p:scale>
        <p:origin x="-216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NGF Internally </a:t>
            </a:r>
            <a:r>
              <a:rPr lang="en-US" b="1" dirty="0"/>
              <a:t>Generated Revenue </a:t>
            </a:r>
            <a:r>
              <a:rPr lang="en-US" b="1" dirty="0" smtClean="0"/>
              <a:t>LESSON SHARING MEETING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UNPACKING THE STATE ACCOUNTABILTY AND VOICE INITIATIVE, SAVI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649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SAVI/how we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State accountability and voice initiative (SAVI)</a:t>
            </a:r>
          </a:p>
          <a:p>
            <a:r>
              <a:rPr lang="en-US" dirty="0" smtClean="0"/>
              <a:t>Our triangular way of working/partnership: media, civil society &amp; SHoA</a:t>
            </a:r>
          </a:p>
          <a:p>
            <a:r>
              <a:rPr lang="en-US" dirty="0" smtClean="0"/>
              <a:t>States we work in; </a:t>
            </a:r>
            <a:r>
              <a:rPr lang="en-US" dirty="0" err="1" smtClean="0"/>
              <a:t>anambara</a:t>
            </a:r>
            <a:r>
              <a:rPr lang="en-US" dirty="0" smtClean="0"/>
              <a:t>, </a:t>
            </a:r>
            <a:r>
              <a:rPr lang="en-US" dirty="0" err="1" smtClean="0"/>
              <a:t>enugu</a:t>
            </a:r>
            <a:r>
              <a:rPr lang="en-US" dirty="0" smtClean="0"/>
              <a:t>, </a:t>
            </a:r>
            <a:r>
              <a:rPr lang="en-US" dirty="0" err="1" smtClean="0"/>
              <a:t>jigawa</a:t>
            </a:r>
            <a:r>
              <a:rPr lang="en-US" dirty="0" smtClean="0"/>
              <a:t>, </a:t>
            </a:r>
            <a:r>
              <a:rPr lang="en-US" dirty="0" err="1" smtClean="0"/>
              <a:t>kaduna</a:t>
            </a:r>
            <a:r>
              <a:rPr lang="en-US" dirty="0" smtClean="0"/>
              <a:t>, </a:t>
            </a:r>
            <a:r>
              <a:rPr lang="en-US" dirty="0" err="1" smtClean="0"/>
              <a:t>katsina</a:t>
            </a:r>
            <a:r>
              <a:rPr lang="en-US" dirty="0" smtClean="0"/>
              <a:t>, </a:t>
            </a:r>
            <a:r>
              <a:rPr lang="en-US" dirty="0" err="1" smtClean="0"/>
              <a:t>kano</a:t>
            </a:r>
            <a:r>
              <a:rPr lang="en-US" dirty="0" smtClean="0"/>
              <a:t>, </a:t>
            </a:r>
            <a:r>
              <a:rPr lang="en-US" dirty="0" err="1" smtClean="0"/>
              <a:t>lagos</a:t>
            </a:r>
            <a:r>
              <a:rPr lang="en-US" dirty="0" smtClean="0"/>
              <a:t>, </a:t>
            </a:r>
            <a:r>
              <a:rPr lang="en-US" dirty="0" err="1" smtClean="0"/>
              <a:t>niger</a:t>
            </a:r>
            <a:r>
              <a:rPr lang="en-US" dirty="0" smtClean="0"/>
              <a:t>, </a:t>
            </a:r>
            <a:r>
              <a:rPr lang="en-US" dirty="0" err="1" smtClean="0"/>
              <a:t>yobe</a:t>
            </a:r>
            <a:r>
              <a:rPr lang="en-US" dirty="0" smtClean="0"/>
              <a:t>, </a:t>
            </a:r>
            <a:r>
              <a:rPr lang="en-US" dirty="0" err="1" smtClean="0"/>
              <a:t>zamfara</a:t>
            </a:r>
            <a:endParaRPr lang="en-US" dirty="0" smtClean="0"/>
          </a:p>
          <a:p>
            <a:r>
              <a:rPr lang="en-US" dirty="0" smtClean="0"/>
              <a:t>Our close relationship with </a:t>
            </a:r>
            <a:r>
              <a:rPr lang="en-US" dirty="0" err="1" smtClean="0"/>
              <a:t>sparc</a:t>
            </a:r>
            <a:r>
              <a:rPr lang="en-US" dirty="0" smtClean="0"/>
              <a:t>: Demand and supply sides for constructive advocacy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055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Programme</a:t>
            </a:r>
            <a:r>
              <a:rPr lang="en-US" dirty="0" smtClean="0"/>
              <a:t> ending/what next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Successor program public sector accountability and governance programme (PSAGP) 2016  to 2021</a:t>
            </a:r>
          </a:p>
          <a:p>
            <a:r>
              <a:rPr lang="en-US" dirty="0" smtClean="0"/>
              <a:t>The Overall Impact of the PSAG programme  “ to help government to be more accountable, effective  and evidenced based prioritising  the sustainable delivery of public goods and services that respond to citizens needs</a:t>
            </a:r>
          </a:p>
          <a:p>
            <a:r>
              <a:rPr lang="en-US" dirty="0" smtClean="0"/>
              <a:t>Connection between accountability and internally generated revenue and service delivery – now with  the fiscal crunch and the need for state resilience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152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Citizens engagement with </a:t>
            </a:r>
            <a:r>
              <a:rPr lang="en-US" dirty="0" err="1" smtClean="0"/>
              <a:t>psagp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Need to demonstrate  a Connection between taxation and service delivery</a:t>
            </a:r>
          </a:p>
          <a:p>
            <a:pPr marL="457200" lvl="1" indent="0">
              <a:buNone/>
            </a:pPr>
            <a:r>
              <a:rPr lang="en-US" dirty="0" smtClean="0"/>
              <a:t>- Improved services in markets, solid waste management, potable water </a:t>
            </a:r>
            <a:r>
              <a:rPr lang="en-US" dirty="0" err="1" smtClean="0"/>
              <a:t>etc</a:t>
            </a:r>
            <a:r>
              <a:rPr lang="en-US" dirty="0" smtClean="0"/>
              <a:t> helps !!</a:t>
            </a:r>
          </a:p>
          <a:p>
            <a:r>
              <a:rPr lang="en-US" dirty="0" smtClean="0"/>
              <a:t>Key area is Information management and civic education around taxation </a:t>
            </a:r>
          </a:p>
          <a:p>
            <a:pPr marL="457200" lvl="1" indent="0">
              <a:buNone/>
            </a:pPr>
            <a:r>
              <a:rPr lang="en-US" dirty="0" smtClean="0"/>
              <a:t>-media &amp; Civil society to support states resilience </a:t>
            </a:r>
          </a:p>
          <a:p>
            <a:r>
              <a:rPr lang="en-US" dirty="0" smtClean="0"/>
              <a:t>Initial contact  </a:t>
            </a:r>
            <a:r>
              <a:rPr lang="en-US" smtClean="0"/>
              <a:t>via SAVI details</a:t>
            </a:r>
            <a:r>
              <a:rPr lang="en-US" dirty="0" smtClean="0"/>
              <a:t>:-</a:t>
            </a:r>
          </a:p>
          <a:p>
            <a:pPr marL="0" indent="0">
              <a:buNone/>
            </a:pPr>
            <a:r>
              <a:rPr lang="en-US" smtClean="0"/>
              <a:t>14 </a:t>
            </a:r>
            <a:r>
              <a:rPr lang="en-US" dirty="0" err="1" smtClean="0"/>
              <a:t>oguda</a:t>
            </a:r>
            <a:r>
              <a:rPr lang="en-US" dirty="0" smtClean="0"/>
              <a:t> close, off lake chad crescent, </a:t>
            </a:r>
            <a:r>
              <a:rPr lang="en-US" dirty="0" err="1" smtClean="0"/>
              <a:t>maitama</a:t>
            </a:r>
            <a:r>
              <a:rPr lang="en-US" dirty="0" smtClean="0"/>
              <a:t>, </a:t>
            </a:r>
            <a:r>
              <a:rPr lang="en-US" dirty="0" err="1" smtClean="0"/>
              <a:t>abuja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087292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90</TotalTime>
  <Words>217</Words>
  <Application>Microsoft Office PowerPoint</Application>
  <PresentationFormat>Custom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Droplet</vt:lpstr>
      <vt:lpstr>NGF Internally Generated Revenue LESSON SHARING MEETING </vt:lpstr>
      <vt:lpstr>WHAT IS SAVI/how we work</vt:lpstr>
      <vt:lpstr>Programme ending/what next</vt:lpstr>
      <vt:lpstr>Citizens engagement with psagp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NGF Internally Generated Revenue LESSON SHARING MEETING</dc:title>
  <dc:creator>Savi</dc:creator>
  <cp:lastModifiedBy>Chioma</cp:lastModifiedBy>
  <cp:revision>7</cp:revision>
  <dcterms:created xsi:type="dcterms:W3CDTF">2015-11-14T21:46:45Z</dcterms:created>
  <dcterms:modified xsi:type="dcterms:W3CDTF">2016-03-18T23:46:24Z</dcterms:modified>
</cp:coreProperties>
</file>